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82" r:id="rId4"/>
    <p:sldId id="259" r:id="rId5"/>
    <p:sldId id="267" r:id="rId6"/>
    <p:sldId id="278" r:id="rId7"/>
    <p:sldId id="264" r:id="rId8"/>
    <p:sldId id="274" r:id="rId9"/>
    <p:sldId id="268" r:id="rId10"/>
    <p:sldId id="265" r:id="rId11"/>
    <p:sldId id="269" r:id="rId12"/>
    <p:sldId id="280" r:id="rId13"/>
    <p:sldId id="279" r:id="rId14"/>
    <p:sldId id="283" r:id="rId15"/>
    <p:sldId id="276" r:id="rId16"/>
    <p:sldId id="262" r:id="rId17"/>
    <p:sldId id="281" r:id="rId18"/>
    <p:sldId id="275" r:id="rId19"/>
    <p:sldId id="272" r:id="rId20"/>
    <p:sldId id="273" r:id="rId21"/>
  </p:sldIdLst>
  <p:sldSz cx="18288000" cy="10287000"/>
  <p:notesSz cx="6858000" cy="9144000"/>
  <p:embeddedFontLs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Montserrat Heavy" pitchFamily="2" charset="77"/>
      <p:regular r:id="rId26"/>
      <p:bold r:id="rId27"/>
    </p:embeddedFont>
    <p:embeddedFont>
      <p:font typeface="Montserrat Ultra-Bold" pitchFamily="2" charset="77"/>
      <p:regular r:id="rId28"/>
      <p:bold r:id="rId29"/>
    </p:embeddedFont>
    <p:embeddedFont>
      <p:font typeface="Poppins Light" panose="020B0604020202020204" pitchFamily="34" charset="0"/>
      <p:regular r:id="rId30"/>
      <p:italic r:id="rId31"/>
    </p:embeddedFont>
    <p:embeddedFont>
      <p:font typeface="RoxboroughCF" pitchFamily="2" charset="77"/>
      <p:regular r:id="rId32"/>
    </p:embeddedFont>
    <p:embeddedFont>
      <p:font typeface="Sorts Mill Goudy" panose="02000503000000000000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  <a:srgbClr val="E1E1E1"/>
    <a:srgbClr val="5D97E0"/>
    <a:srgbClr val="F5F5F5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43" autoAdjust="0"/>
    <p:restoredTop sz="92831" autoAdjust="0"/>
  </p:normalViewPr>
  <p:slideViewPr>
    <p:cSldViewPr>
      <p:cViewPr varScale="1">
        <p:scale>
          <a:sx n="87" d="100"/>
          <a:sy n="87" d="100"/>
        </p:scale>
        <p:origin x="4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D35EC4-0B06-8044-83D5-6D38ABE0359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7A934D1D-5166-E444-8E84-A35DFDBF591D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Source</a:t>
          </a:r>
        </a:p>
      </dgm:t>
    </dgm:pt>
    <dgm:pt modelId="{3179BD99-73C4-F04D-92CD-7B1534E0877F}" type="parTrans" cxnId="{C7A33EB3-47BB-664C-A30C-2CECC2988627}">
      <dgm:prSet/>
      <dgm:spPr/>
      <dgm:t>
        <a:bodyPr/>
        <a:lstStyle/>
        <a:p>
          <a:endParaRPr lang="en-US"/>
        </a:p>
      </dgm:t>
    </dgm:pt>
    <dgm:pt modelId="{912A6D77-CF37-CE4A-A0C1-195142621080}" type="sibTrans" cxnId="{C7A33EB3-47BB-664C-A30C-2CECC2988627}">
      <dgm:prSet/>
      <dgm:spPr/>
      <dgm:t>
        <a:bodyPr/>
        <a:lstStyle/>
        <a:p>
          <a:endParaRPr lang="en-US"/>
        </a:p>
      </dgm:t>
    </dgm:pt>
    <dgm:pt modelId="{3BB71691-B8F8-144F-931B-B06BF528B282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24FA0C6B-23EB-7B41-AF13-FA5B9990B926}" type="parTrans" cxnId="{BE4B96A0-09BB-3B4C-8945-EE4C54BB5910}">
      <dgm:prSet/>
      <dgm:spPr/>
      <dgm:t>
        <a:bodyPr/>
        <a:lstStyle/>
        <a:p>
          <a:endParaRPr lang="en-US"/>
        </a:p>
      </dgm:t>
    </dgm:pt>
    <dgm:pt modelId="{06289F86-ED3C-8D41-BDF8-50286538DE80}" type="sibTrans" cxnId="{BE4B96A0-09BB-3B4C-8945-EE4C54BB5910}">
      <dgm:prSet/>
      <dgm:spPr/>
      <dgm:t>
        <a:bodyPr/>
        <a:lstStyle/>
        <a:p>
          <a:endParaRPr lang="en-US"/>
        </a:p>
      </dgm:t>
    </dgm:pt>
    <dgm:pt modelId="{A4556A2E-35C2-E848-989A-8A31AF0134F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DB10FAF3-B920-9446-B24D-A02139471111}" type="parTrans" cxnId="{3FFD0258-A5D1-6145-91A5-37E391933726}">
      <dgm:prSet/>
      <dgm:spPr/>
      <dgm:t>
        <a:bodyPr/>
        <a:lstStyle/>
        <a:p>
          <a:endParaRPr lang="en-US"/>
        </a:p>
      </dgm:t>
    </dgm:pt>
    <dgm:pt modelId="{771E3AE2-241A-0548-9821-8930534914AC}" type="sibTrans" cxnId="{3FFD0258-A5D1-6145-91A5-37E391933726}">
      <dgm:prSet/>
      <dgm:spPr/>
      <dgm:t>
        <a:bodyPr/>
        <a:lstStyle/>
        <a:p>
          <a:endParaRPr lang="en-US"/>
        </a:p>
      </dgm:t>
    </dgm:pt>
    <dgm:pt modelId="{40CDAAFF-E872-8B4B-A158-A2637A20C228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7856043D-BB55-734A-8D4B-2A3B69F000D8}" type="parTrans" cxnId="{A7B1DE4F-1EEF-8E45-9BB4-9B644E1DA1B0}">
      <dgm:prSet/>
      <dgm:spPr/>
      <dgm:t>
        <a:bodyPr/>
        <a:lstStyle/>
        <a:p>
          <a:endParaRPr lang="en-US"/>
        </a:p>
      </dgm:t>
    </dgm:pt>
    <dgm:pt modelId="{574D181D-1554-3042-A5B2-2ABDF792F28A}" type="sibTrans" cxnId="{A7B1DE4F-1EEF-8E45-9BB4-9B644E1DA1B0}">
      <dgm:prSet/>
      <dgm:spPr/>
      <dgm:t>
        <a:bodyPr/>
        <a:lstStyle/>
        <a:p>
          <a:endParaRPr lang="en-US"/>
        </a:p>
      </dgm:t>
    </dgm:pt>
    <dgm:pt modelId="{2CCD4D07-1FD3-584B-B5D5-12F0E9529498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Monitor</a:t>
          </a:r>
        </a:p>
      </dgm:t>
    </dgm:pt>
    <dgm:pt modelId="{1FAD500A-9697-9F47-8EE5-038DCC8B4A2E}" type="parTrans" cxnId="{48381D65-06B9-0D4D-AA46-D635EA85ACBD}">
      <dgm:prSet/>
      <dgm:spPr/>
      <dgm:t>
        <a:bodyPr/>
        <a:lstStyle/>
        <a:p>
          <a:endParaRPr lang="en-US"/>
        </a:p>
      </dgm:t>
    </dgm:pt>
    <dgm:pt modelId="{565618C7-DEB5-D940-B1C4-B17331A48402}" type="sibTrans" cxnId="{48381D65-06B9-0D4D-AA46-D635EA85ACBD}">
      <dgm:prSet/>
      <dgm:spPr/>
      <dgm:t>
        <a:bodyPr/>
        <a:lstStyle/>
        <a:p>
          <a:endParaRPr lang="en-US"/>
        </a:p>
      </dgm:t>
    </dgm:pt>
    <dgm:pt modelId="{3F6F38E8-1F9A-6E47-A55B-86066C26F413}" type="pres">
      <dgm:prSet presAssocID="{8ED35EC4-0B06-8044-83D5-6D38ABE03595}" presName="Name0" presStyleCnt="0">
        <dgm:presLayoutVars>
          <dgm:dir/>
          <dgm:resizeHandles val="exact"/>
        </dgm:presLayoutVars>
      </dgm:prSet>
      <dgm:spPr/>
    </dgm:pt>
    <dgm:pt modelId="{A60B4A00-9C53-9A42-A05E-39F5EF50D5F6}" type="pres">
      <dgm:prSet presAssocID="{7A934D1D-5166-E444-8E84-A35DFDBF591D}" presName="parTxOnly" presStyleLbl="node1" presStyleIdx="0" presStyleCnt="5">
        <dgm:presLayoutVars>
          <dgm:bulletEnabled val="1"/>
        </dgm:presLayoutVars>
      </dgm:prSet>
      <dgm:spPr/>
    </dgm:pt>
    <dgm:pt modelId="{EDD8B5E1-6BB7-604F-9B2E-8C4BD09CE8B1}" type="pres">
      <dgm:prSet presAssocID="{912A6D77-CF37-CE4A-A0C1-195142621080}" presName="parSpace" presStyleCnt="0"/>
      <dgm:spPr/>
    </dgm:pt>
    <dgm:pt modelId="{9639D183-9420-EE42-835B-1BFB961A66E4}" type="pres">
      <dgm:prSet presAssocID="{3BB71691-B8F8-144F-931B-B06BF528B282}" presName="parTxOnly" presStyleLbl="node1" presStyleIdx="1" presStyleCnt="5">
        <dgm:presLayoutVars>
          <dgm:bulletEnabled val="1"/>
        </dgm:presLayoutVars>
      </dgm:prSet>
      <dgm:spPr/>
    </dgm:pt>
    <dgm:pt modelId="{4FAABA65-C439-7C47-BA6D-7184EB19469B}" type="pres">
      <dgm:prSet presAssocID="{06289F86-ED3C-8D41-BDF8-50286538DE80}" presName="parSpace" presStyleCnt="0"/>
      <dgm:spPr/>
    </dgm:pt>
    <dgm:pt modelId="{86055F20-17AD-534F-8329-8C337F97C03C}" type="pres">
      <dgm:prSet presAssocID="{A4556A2E-35C2-E848-989A-8A31AF0134F3}" presName="parTxOnly" presStyleLbl="node1" presStyleIdx="2" presStyleCnt="5">
        <dgm:presLayoutVars>
          <dgm:bulletEnabled val="1"/>
        </dgm:presLayoutVars>
      </dgm:prSet>
      <dgm:spPr/>
    </dgm:pt>
    <dgm:pt modelId="{5E3419C8-8673-6343-B0F1-6499D5D13416}" type="pres">
      <dgm:prSet presAssocID="{771E3AE2-241A-0548-9821-8930534914AC}" presName="parSpace" presStyleCnt="0"/>
      <dgm:spPr/>
    </dgm:pt>
    <dgm:pt modelId="{8CD912EF-CDBC-CA48-AE35-3C0A435609C6}" type="pres">
      <dgm:prSet presAssocID="{40CDAAFF-E872-8B4B-A158-A2637A20C228}" presName="parTxOnly" presStyleLbl="node1" presStyleIdx="3" presStyleCnt="5">
        <dgm:presLayoutVars>
          <dgm:bulletEnabled val="1"/>
        </dgm:presLayoutVars>
      </dgm:prSet>
      <dgm:spPr/>
    </dgm:pt>
    <dgm:pt modelId="{A84D0396-06D6-3E45-ACD6-E0C58DFBF362}" type="pres">
      <dgm:prSet presAssocID="{574D181D-1554-3042-A5B2-2ABDF792F28A}" presName="parSpace" presStyleCnt="0"/>
      <dgm:spPr/>
    </dgm:pt>
    <dgm:pt modelId="{5BD671B1-5D6D-0F42-9DF0-632AE454A635}" type="pres">
      <dgm:prSet presAssocID="{2CCD4D07-1FD3-584B-B5D5-12F0E952949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FD82036-A088-A24B-95D8-B576B5D79D61}" type="presOf" srcId="{3BB71691-B8F8-144F-931B-B06BF528B282}" destId="{9639D183-9420-EE42-835B-1BFB961A66E4}" srcOrd="0" destOrd="0" presId="urn:microsoft.com/office/officeart/2005/8/layout/hChevron3"/>
    <dgm:cxn modelId="{31A37F4A-7976-DB4D-991E-05FD30E5A527}" type="presOf" srcId="{40CDAAFF-E872-8B4B-A158-A2637A20C228}" destId="{8CD912EF-CDBC-CA48-AE35-3C0A435609C6}" srcOrd="0" destOrd="0" presId="urn:microsoft.com/office/officeart/2005/8/layout/hChevron3"/>
    <dgm:cxn modelId="{A7B1DE4F-1EEF-8E45-9BB4-9B644E1DA1B0}" srcId="{8ED35EC4-0B06-8044-83D5-6D38ABE03595}" destId="{40CDAAFF-E872-8B4B-A158-A2637A20C228}" srcOrd="3" destOrd="0" parTransId="{7856043D-BB55-734A-8D4B-2A3B69F000D8}" sibTransId="{574D181D-1554-3042-A5B2-2ABDF792F28A}"/>
    <dgm:cxn modelId="{3FFD0258-A5D1-6145-91A5-37E391933726}" srcId="{8ED35EC4-0B06-8044-83D5-6D38ABE03595}" destId="{A4556A2E-35C2-E848-989A-8A31AF0134F3}" srcOrd="2" destOrd="0" parTransId="{DB10FAF3-B920-9446-B24D-A02139471111}" sibTransId="{771E3AE2-241A-0548-9821-8930534914AC}"/>
    <dgm:cxn modelId="{48381D65-06B9-0D4D-AA46-D635EA85ACBD}" srcId="{8ED35EC4-0B06-8044-83D5-6D38ABE03595}" destId="{2CCD4D07-1FD3-584B-B5D5-12F0E9529498}" srcOrd="4" destOrd="0" parTransId="{1FAD500A-9697-9F47-8EE5-038DCC8B4A2E}" sibTransId="{565618C7-DEB5-D940-B1C4-B17331A48402}"/>
    <dgm:cxn modelId="{BE4B96A0-09BB-3B4C-8945-EE4C54BB5910}" srcId="{8ED35EC4-0B06-8044-83D5-6D38ABE03595}" destId="{3BB71691-B8F8-144F-931B-B06BF528B282}" srcOrd="1" destOrd="0" parTransId="{24FA0C6B-23EB-7B41-AF13-FA5B9990B926}" sibTransId="{06289F86-ED3C-8D41-BDF8-50286538DE80}"/>
    <dgm:cxn modelId="{648B15B2-3AF0-3940-8800-44406796D7EC}" type="presOf" srcId="{8ED35EC4-0B06-8044-83D5-6D38ABE03595}" destId="{3F6F38E8-1F9A-6E47-A55B-86066C26F413}" srcOrd="0" destOrd="0" presId="urn:microsoft.com/office/officeart/2005/8/layout/hChevron3"/>
    <dgm:cxn modelId="{C7A33EB3-47BB-664C-A30C-2CECC2988627}" srcId="{8ED35EC4-0B06-8044-83D5-6D38ABE03595}" destId="{7A934D1D-5166-E444-8E84-A35DFDBF591D}" srcOrd="0" destOrd="0" parTransId="{3179BD99-73C4-F04D-92CD-7B1534E0877F}" sibTransId="{912A6D77-CF37-CE4A-A0C1-195142621080}"/>
    <dgm:cxn modelId="{26AF0BDF-92B1-2547-924D-523EDA6B745F}" type="presOf" srcId="{2CCD4D07-1FD3-584B-B5D5-12F0E9529498}" destId="{5BD671B1-5D6D-0F42-9DF0-632AE454A635}" srcOrd="0" destOrd="0" presId="urn:microsoft.com/office/officeart/2005/8/layout/hChevron3"/>
    <dgm:cxn modelId="{614F79E7-50C7-0F44-83B3-E6A6F4E99D0E}" type="presOf" srcId="{7A934D1D-5166-E444-8E84-A35DFDBF591D}" destId="{A60B4A00-9C53-9A42-A05E-39F5EF50D5F6}" srcOrd="0" destOrd="0" presId="urn:microsoft.com/office/officeart/2005/8/layout/hChevron3"/>
    <dgm:cxn modelId="{ABAF3EF2-6964-8C41-B8AA-1754774B1861}" type="presOf" srcId="{A4556A2E-35C2-E848-989A-8A31AF0134F3}" destId="{86055F20-17AD-534F-8329-8C337F97C03C}" srcOrd="0" destOrd="0" presId="urn:microsoft.com/office/officeart/2005/8/layout/hChevron3"/>
    <dgm:cxn modelId="{5B6D52D0-918E-6A4D-BB35-5CC4C9A14986}" type="presParOf" srcId="{3F6F38E8-1F9A-6E47-A55B-86066C26F413}" destId="{A60B4A00-9C53-9A42-A05E-39F5EF50D5F6}" srcOrd="0" destOrd="0" presId="urn:microsoft.com/office/officeart/2005/8/layout/hChevron3"/>
    <dgm:cxn modelId="{B596C22C-46F1-D74B-9F14-7C726611C6D4}" type="presParOf" srcId="{3F6F38E8-1F9A-6E47-A55B-86066C26F413}" destId="{EDD8B5E1-6BB7-604F-9B2E-8C4BD09CE8B1}" srcOrd="1" destOrd="0" presId="urn:microsoft.com/office/officeart/2005/8/layout/hChevron3"/>
    <dgm:cxn modelId="{C32AAFDE-0F84-9641-889A-A25C74FBF662}" type="presParOf" srcId="{3F6F38E8-1F9A-6E47-A55B-86066C26F413}" destId="{9639D183-9420-EE42-835B-1BFB961A66E4}" srcOrd="2" destOrd="0" presId="urn:microsoft.com/office/officeart/2005/8/layout/hChevron3"/>
    <dgm:cxn modelId="{815F41B0-2F9B-7C44-A722-D1B3A0F7AF93}" type="presParOf" srcId="{3F6F38E8-1F9A-6E47-A55B-86066C26F413}" destId="{4FAABA65-C439-7C47-BA6D-7184EB19469B}" srcOrd="3" destOrd="0" presId="urn:microsoft.com/office/officeart/2005/8/layout/hChevron3"/>
    <dgm:cxn modelId="{DDD526AB-DDE4-1843-8A98-AB97B88B0E16}" type="presParOf" srcId="{3F6F38E8-1F9A-6E47-A55B-86066C26F413}" destId="{86055F20-17AD-534F-8329-8C337F97C03C}" srcOrd="4" destOrd="0" presId="urn:microsoft.com/office/officeart/2005/8/layout/hChevron3"/>
    <dgm:cxn modelId="{4AD7198A-47B9-B042-8A6E-DB55D0235675}" type="presParOf" srcId="{3F6F38E8-1F9A-6E47-A55B-86066C26F413}" destId="{5E3419C8-8673-6343-B0F1-6499D5D13416}" srcOrd="5" destOrd="0" presId="urn:microsoft.com/office/officeart/2005/8/layout/hChevron3"/>
    <dgm:cxn modelId="{0272E13A-85D1-4344-A8DE-F52CCC348FED}" type="presParOf" srcId="{3F6F38E8-1F9A-6E47-A55B-86066C26F413}" destId="{8CD912EF-CDBC-CA48-AE35-3C0A435609C6}" srcOrd="6" destOrd="0" presId="urn:microsoft.com/office/officeart/2005/8/layout/hChevron3"/>
    <dgm:cxn modelId="{D4A271BC-6E07-6C44-BA6C-9C190BED64C7}" type="presParOf" srcId="{3F6F38E8-1F9A-6E47-A55B-86066C26F413}" destId="{A84D0396-06D6-3E45-ACD6-E0C58DFBF362}" srcOrd="7" destOrd="0" presId="urn:microsoft.com/office/officeart/2005/8/layout/hChevron3"/>
    <dgm:cxn modelId="{EC4F7BAF-3EDD-6D4A-9879-187074E1419E}" type="presParOf" srcId="{3F6F38E8-1F9A-6E47-A55B-86066C26F413}" destId="{5BD671B1-5D6D-0F42-9DF0-632AE454A63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D35EC4-0B06-8044-83D5-6D38ABE0359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7A934D1D-5166-E444-8E84-A35DFDBF591D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Source</a:t>
          </a:r>
        </a:p>
      </dgm:t>
    </dgm:pt>
    <dgm:pt modelId="{3179BD99-73C4-F04D-92CD-7B1534E0877F}" type="parTrans" cxnId="{C7A33EB3-47BB-664C-A30C-2CECC2988627}">
      <dgm:prSet/>
      <dgm:spPr/>
      <dgm:t>
        <a:bodyPr/>
        <a:lstStyle/>
        <a:p>
          <a:endParaRPr lang="en-US"/>
        </a:p>
      </dgm:t>
    </dgm:pt>
    <dgm:pt modelId="{912A6D77-CF37-CE4A-A0C1-195142621080}" type="sibTrans" cxnId="{C7A33EB3-47BB-664C-A30C-2CECC2988627}">
      <dgm:prSet/>
      <dgm:spPr/>
      <dgm:t>
        <a:bodyPr/>
        <a:lstStyle/>
        <a:p>
          <a:endParaRPr lang="en-US"/>
        </a:p>
      </dgm:t>
    </dgm:pt>
    <dgm:pt modelId="{3BB71691-B8F8-144F-931B-B06BF528B282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24FA0C6B-23EB-7B41-AF13-FA5B9990B926}" type="parTrans" cxnId="{BE4B96A0-09BB-3B4C-8945-EE4C54BB5910}">
      <dgm:prSet/>
      <dgm:spPr/>
      <dgm:t>
        <a:bodyPr/>
        <a:lstStyle/>
        <a:p>
          <a:endParaRPr lang="en-US"/>
        </a:p>
      </dgm:t>
    </dgm:pt>
    <dgm:pt modelId="{06289F86-ED3C-8D41-BDF8-50286538DE80}" type="sibTrans" cxnId="{BE4B96A0-09BB-3B4C-8945-EE4C54BB5910}">
      <dgm:prSet/>
      <dgm:spPr/>
      <dgm:t>
        <a:bodyPr/>
        <a:lstStyle/>
        <a:p>
          <a:endParaRPr lang="en-US"/>
        </a:p>
      </dgm:t>
    </dgm:pt>
    <dgm:pt modelId="{A4556A2E-35C2-E848-989A-8A31AF0134F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DB10FAF3-B920-9446-B24D-A02139471111}" type="parTrans" cxnId="{3FFD0258-A5D1-6145-91A5-37E391933726}">
      <dgm:prSet/>
      <dgm:spPr/>
      <dgm:t>
        <a:bodyPr/>
        <a:lstStyle/>
        <a:p>
          <a:endParaRPr lang="en-US"/>
        </a:p>
      </dgm:t>
    </dgm:pt>
    <dgm:pt modelId="{771E3AE2-241A-0548-9821-8930534914AC}" type="sibTrans" cxnId="{3FFD0258-A5D1-6145-91A5-37E391933726}">
      <dgm:prSet/>
      <dgm:spPr/>
      <dgm:t>
        <a:bodyPr/>
        <a:lstStyle/>
        <a:p>
          <a:endParaRPr lang="en-US"/>
        </a:p>
      </dgm:t>
    </dgm:pt>
    <dgm:pt modelId="{40CDAAFF-E872-8B4B-A158-A2637A20C228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7856043D-BB55-734A-8D4B-2A3B69F000D8}" type="parTrans" cxnId="{A7B1DE4F-1EEF-8E45-9BB4-9B644E1DA1B0}">
      <dgm:prSet/>
      <dgm:spPr/>
      <dgm:t>
        <a:bodyPr/>
        <a:lstStyle/>
        <a:p>
          <a:endParaRPr lang="en-US"/>
        </a:p>
      </dgm:t>
    </dgm:pt>
    <dgm:pt modelId="{574D181D-1554-3042-A5B2-2ABDF792F28A}" type="sibTrans" cxnId="{A7B1DE4F-1EEF-8E45-9BB4-9B644E1DA1B0}">
      <dgm:prSet/>
      <dgm:spPr/>
      <dgm:t>
        <a:bodyPr/>
        <a:lstStyle/>
        <a:p>
          <a:endParaRPr lang="en-US"/>
        </a:p>
      </dgm:t>
    </dgm:pt>
    <dgm:pt modelId="{2CCD4D07-1FD3-584B-B5D5-12F0E9529498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Monitor</a:t>
          </a:r>
        </a:p>
      </dgm:t>
    </dgm:pt>
    <dgm:pt modelId="{1FAD500A-9697-9F47-8EE5-038DCC8B4A2E}" type="parTrans" cxnId="{48381D65-06B9-0D4D-AA46-D635EA85ACBD}">
      <dgm:prSet/>
      <dgm:spPr/>
      <dgm:t>
        <a:bodyPr/>
        <a:lstStyle/>
        <a:p>
          <a:endParaRPr lang="en-US"/>
        </a:p>
      </dgm:t>
    </dgm:pt>
    <dgm:pt modelId="{565618C7-DEB5-D940-B1C4-B17331A48402}" type="sibTrans" cxnId="{48381D65-06B9-0D4D-AA46-D635EA85ACBD}">
      <dgm:prSet/>
      <dgm:spPr/>
      <dgm:t>
        <a:bodyPr/>
        <a:lstStyle/>
        <a:p>
          <a:endParaRPr lang="en-US"/>
        </a:p>
      </dgm:t>
    </dgm:pt>
    <dgm:pt modelId="{3F6F38E8-1F9A-6E47-A55B-86066C26F413}" type="pres">
      <dgm:prSet presAssocID="{8ED35EC4-0B06-8044-83D5-6D38ABE03595}" presName="Name0" presStyleCnt="0">
        <dgm:presLayoutVars>
          <dgm:dir/>
          <dgm:resizeHandles val="exact"/>
        </dgm:presLayoutVars>
      </dgm:prSet>
      <dgm:spPr/>
    </dgm:pt>
    <dgm:pt modelId="{A60B4A00-9C53-9A42-A05E-39F5EF50D5F6}" type="pres">
      <dgm:prSet presAssocID="{7A934D1D-5166-E444-8E84-A35DFDBF591D}" presName="parTxOnly" presStyleLbl="node1" presStyleIdx="0" presStyleCnt="5">
        <dgm:presLayoutVars>
          <dgm:bulletEnabled val="1"/>
        </dgm:presLayoutVars>
      </dgm:prSet>
      <dgm:spPr/>
    </dgm:pt>
    <dgm:pt modelId="{EDD8B5E1-6BB7-604F-9B2E-8C4BD09CE8B1}" type="pres">
      <dgm:prSet presAssocID="{912A6D77-CF37-CE4A-A0C1-195142621080}" presName="parSpace" presStyleCnt="0"/>
      <dgm:spPr/>
    </dgm:pt>
    <dgm:pt modelId="{9639D183-9420-EE42-835B-1BFB961A66E4}" type="pres">
      <dgm:prSet presAssocID="{3BB71691-B8F8-144F-931B-B06BF528B282}" presName="parTxOnly" presStyleLbl="node1" presStyleIdx="1" presStyleCnt="5">
        <dgm:presLayoutVars>
          <dgm:bulletEnabled val="1"/>
        </dgm:presLayoutVars>
      </dgm:prSet>
      <dgm:spPr/>
    </dgm:pt>
    <dgm:pt modelId="{4FAABA65-C439-7C47-BA6D-7184EB19469B}" type="pres">
      <dgm:prSet presAssocID="{06289F86-ED3C-8D41-BDF8-50286538DE80}" presName="parSpace" presStyleCnt="0"/>
      <dgm:spPr/>
    </dgm:pt>
    <dgm:pt modelId="{86055F20-17AD-534F-8329-8C337F97C03C}" type="pres">
      <dgm:prSet presAssocID="{A4556A2E-35C2-E848-989A-8A31AF0134F3}" presName="parTxOnly" presStyleLbl="node1" presStyleIdx="2" presStyleCnt="5">
        <dgm:presLayoutVars>
          <dgm:bulletEnabled val="1"/>
        </dgm:presLayoutVars>
      </dgm:prSet>
      <dgm:spPr/>
    </dgm:pt>
    <dgm:pt modelId="{5E3419C8-8673-6343-B0F1-6499D5D13416}" type="pres">
      <dgm:prSet presAssocID="{771E3AE2-241A-0548-9821-8930534914AC}" presName="parSpace" presStyleCnt="0"/>
      <dgm:spPr/>
    </dgm:pt>
    <dgm:pt modelId="{8CD912EF-CDBC-CA48-AE35-3C0A435609C6}" type="pres">
      <dgm:prSet presAssocID="{40CDAAFF-E872-8B4B-A158-A2637A20C228}" presName="parTxOnly" presStyleLbl="node1" presStyleIdx="3" presStyleCnt="5">
        <dgm:presLayoutVars>
          <dgm:bulletEnabled val="1"/>
        </dgm:presLayoutVars>
      </dgm:prSet>
      <dgm:spPr/>
    </dgm:pt>
    <dgm:pt modelId="{A84D0396-06D6-3E45-ACD6-E0C58DFBF362}" type="pres">
      <dgm:prSet presAssocID="{574D181D-1554-3042-A5B2-2ABDF792F28A}" presName="parSpace" presStyleCnt="0"/>
      <dgm:spPr/>
    </dgm:pt>
    <dgm:pt modelId="{5BD671B1-5D6D-0F42-9DF0-632AE454A635}" type="pres">
      <dgm:prSet presAssocID="{2CCD4D07-1FD3-584B-B5D5-12F0E952949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FD82036-A088-A24B-95D8-B576B5D79D61}" type="presOf" srcId="{3BB71691-B8F8-144F-931B-B06BF528B282}" destId="{9639D183-9420-EE42-835B-1BFB961A66E4}" srcOrd="0" destOrd="0" presId="urn:microsoft.com/office/officeart/2005/8/layout/hChevron3"/>
    <dgm:cxn modelId="{31A37F4A-7976-DB4D-991E-05FD30E5A527}" type="presOf" srcId="{40CDAAFF-E872-8B4B-A158-A2637A20C228}" destId="{8CD912EF-CDBC-CA48-AE35-3C0A435609C6}" srcOrd="0" destOrd="0" presId="urn:microsoft.com/office/officeart/2005/8/layout/hChevron3"/>
    <dgm:cxn modelId="{A7B1DE4F-1EEF-8E45-9BB4-9B644E1DA1B0}" srcId="{8ED35EC4-0B06-8044-83D5-6D38ABE03595}" destId="{40CDAAFF-E872-8B4B-A158-A2637A20C228}" srcOrd="3" destOrd="0" parTransId="{7856043D-BB55-734A-8D4B-2A3B69F000D8}" sibTransId="{574D181D-1554-3042-A5B2-2ABDF792F28A}"/>
    <dgm:cxn modelId="{3FFD0258-A5D1-6145-91A5-37E391933726}" srcId="{8ED35EC4-0B06-8044-83D5-6D38ABE03595}" destId="{A4556A2E-35C2-E848-989A-8A31AF0134F3}" srcOrd="2" destOrd="0" parTransId="{DB10FAF3-B920-9446-B24D-A02139471111}" sibTransId="{771E3AE2-241A-0548-9821-8930534914AC}"/>
    <dgm:cxn modelId="{48381D65-06B9-0D4D-AA46-D635EA85ACBD}" srcId="{8ED35EC4-0B06-8044-83D5-6D38ABE03595}" destId="{2CCD4D07-1FD3-584B-B5D5-12F0E9529498}" srcOrd="4" destOrd="0" parTransId="{1FAD500A-9697-9F47-8EE5-038DCC8B4A2E}" sibTransId="{565618C7-DEB5-D940-B1C4-B17331A48402}"/>
    <dgm:cxn modelId="{BE4B96A0-09BB-3B4C-8945-EE4C54BB5910}" srcId="{8ED35EC4-0B06-8044-83D5-6D38ABE03595}" destId="{3BB71691-B8F8-144F-931B-B06BF528B282}" srcOrd="1" destOrd="0" parTransId="{24FA0C6B-23EB-7B41-AF13-FA5B9990B926}" sibTransId="{06289F86-ED3C-8D41-BDF8-50286538DE80}"/>
    <dgm:cxn modelId="{648B15B2-3AF0-3940-8800-44406796D7EC}" type="presOf" srcId="{8ED35EC4-0B06-8044-83D5-6D38ABE03595}" destId="{3F6F38E8-1F9A-6E47-A55B-86066C26F413}" srcOrd="0" destOrd="0" presId="urn:microsoft.com/office/officeart/2005/8/layout/hChevron3"/>
    <dgm:cxn modelId="{C7A33EB3-47BB-664C-A30C-2CECC2988627}" srcId="{8ED35EC4-0B06-8044-83D5-6D38ABE03595}" destId="{7A934D1D-5166-E444-8E84-A35DFDBF591D}" srcOrd="0" destOrd="0" parTransId="{3179BD99-73C4-F04D-92CD-7B1534E0877F}" sibTransId="{912A6D77-CF37-CE4A-A0C1-195142621080}"/>
    <dgm:cxn modelId="{26AF0BDF-92B1-2547-924D-523EDA6B745F}" type="presOf" srcId="{2CCD4D07-1FD3-584B-B5D5-12F0E9529498}" destId="{5BD671B1-5D6D-0F42-9DF0-632AE454A635}" srcOrd="0" destOrd="0" presId="urn:microsoft.com/office/officeart/2005/8/layout/hChevron3"/>
    <dgm:cxn modelId="{614F79E7-50C7-0F44-83B3-E6A6F4E99D0E}" type="presOf" srcId="{7A934D1D-5166-E444-8E84-A35DFDBF591D}" destId="{A60B4A00-9C53-9A42-A05E-39F5EF50D5F6}" srcOrd="0" destOrd="0" presId="urn:microsoft.com/office/officeart/2005/8/layout/hChevron3"/>
    <dgm:cxn modelId="{ABAF3EF2-6964-8C41-B8AA-1754774B1861}" type="presOf" srcId="{A4556A2E-35C2-E848-989A-8A31AF0134F3}" destId="{86055F20-17AD-534F-8329-8C337F97C03C}" srcOrd="0" destOrd="0" presId="urn:microsoft.com/office/officeart/2005/8/layout/hChevron3"/>
    <dgm:cxn modelId="{5B6D52D0-918E-6A4D-BB35-5CC4C9A14986}" type="presParOf" srcId="{3F6F38E8-1F9A-6E47-A55B-86066C26F413}" destId="{A60B4A00-9C53-9A42-A05E-39F5EF50D5F6}" srcOrd="0" destOrd="0" presId="urn:microsoft.com/office/officeart/2005/8/layout/hChevron3"/>
    <dgm:cxn modelId="{B596C22C-46F1-D74B-9F14-7C726611C6D4}" type="presParOf" srcId="{3F6F38E8-1F9A-6E47-A55B-86066C26F413}" destId="{EDD8B5E1-6BB7-604F-9B2E-8C4BD09CE8B1}" srcOrd="1" destOrd="0" presId="urn:microsoft.com/office/officeart/2005/8/layout/hChevron3"/>
    <dgm:cxn modelId="{C32AAFDE-0F84-9641-889A-A25C74FBF662}" type="presParOf" srcId="{3F6F38E8-1F9A-6E47-A55B-86066C26F413}" destId="{9639D183-9420-EE42-835B-1BFB961A66E4}" srcOrd="2" destOrd="0" presId="urn:microsoft.com/office/officeart/2005/8/layout/hChevron3"/>
    <dgm:cxn modelId="{815F41B0-2F9B-7C44-A722-D1B3A0F7AF93}" type="presParOf" srcId="{3F6F38E8-1F9A-6E47-A55B-86066C26F413}" destId="{4FAABA65-C439-7C47-BA6D-7184EB19469B}" srcOrd="3" destOrd="0" presId="urn:microsoft.com/office/officeart/2005/8/layout/hChevron3"/>
    <dgm:cxn modelId="{DDD526AB-DDE4-1843-8A98-AB97B88B0E16}" type="presParOf" srcId="{3F6F38E8-1F9A-6E47-A55B-86066C26F413}" destId="{86055F20-17AD-534F-8329-8C337F97C03C}" srcOrd="4" destOrd="0" presId="urn:microsoft.com/office/officeart/2005/8/layout/hChevron3"/>
    <dgm:cxn modelId="{4AD7198A-47B9-B042-8A6E-DB55D0235675}" type="presParOf" srcId="{3F6F38E8-1F9A-6E47-A55B-86066C26F413}" destId="{5E3419C8-8673-6343-B0F1-6499D5D13416}" srcOrd="5" destOrd="0" presId="urn:microsoft.com/office/officeart/2005/8/layout/hChevron3"/>
    <dgm:cxn modelId="{0272E13A-85D1-4344-A8DE-F52CCC348FED}" type="presParOf" srcId="{3F6F38E8-1F9A-6E47-A55B-86066C26F413}" destId="{8CD912EF-CDBC-CA48-AE35-3C0A435609C6}" srcOrd="6" destOrd="0" presId="urn:microsoft.com/office/officeart/2005/8/layout/hChevron3"/>
    <dgm:cxn modelId="{D4A271BC-6E07-6C44-BA6C-9C190BED64C7}" type="presParOf" srcId="{3F6F38E8-1F9A-6E47-A55B-86066C26F413}" destId="{A84D0396-06D6-3E45-ACD6-E0C58DFBF362}" srcOrd="7" destOrd="0" presId="urn:microsoft.com/office/officeart/2005/8/layout/hChevron3"/>
    <dgm:cxn modelId="{EC4F7BAF-3EDD-6D4A-9879-187074E1419E}" type="presParOf" srcId="{3F6F38E8-1F9A-6E47-A55B-86066C26F413}" destId="{5BD671B1-5D6D-0F42-9DF0-632AE454A63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B4A00-9C53-9A42-A05E-39F5EF50D5F6}">
      <dsp:nvSpPr>
        <dsp:cNvPr id="0" name=""/>
        <dsp:cNvSpPr/>
      </dsp:nvSpPr>
      <dsp:spPr>
        <a:xfrm>
          <a:off x="2059" y="568394"/>
          <a:ext cx="4016026" cy="1606410"/>
        </a:xfrm>
        <a:prstGeom prst="homePlate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0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Source</a:t>
          </a:r>
        </a:p>
      </dsp:txBody>
      <dsp:txXfrm>
        <a:off x="2059" y="568394"/>
        <a:ext cx="3614424" cy="1606410"/>
      </dsp:txXfrm>
    </dsp:sp>
    <dsp:sp modelId="{9639D183-9420-EE42-835B-1BFB961A66E4}">
      <dsp:nvSpPr>
        <dsp:cNvPr id="0" name=""/>
        <dsp:cNvSpPr/>
      </dsp:nvSpPr>
      <dsp:spPr>
        <a:xfrm>
          <a:off x="3214880" y="568394"/>
          <a:ext cx="4016026" cy="1606410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Build</a:t>
          </a:r>
        </a:p>
      </dsp:txBody>
      <dsp:txXfrm>
        <a:off x="4018085" y="568394"/>
        <a:ext cx="2409616" cy="1606410"/>
      </dsp:txXfrm>
    </dsp:sp>
    <dsp:sp modelId="{86055F20-17AD-534F-8329-8C337F97C03C}">
      <dsp:nvSpPr>
        <dsp:cNvPr id="0" name=""/>
        <dsp:cNvSpPr/>
      </dsp:nvSpPr>
      <dsp:spPr>
        <a:xfrm>
          <a:off x="6427701" y="568394"/>
          <a:ext cx="4016026" cy="1606410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Test</a:t>
          </a:r>
        </a:p>
      </dsp:txBody>
      <dsp:txXfrm>
        <a:off x="7230906" y="568394"/>
        <a:ext cx="2409616" cy="1606410"/>
      </dsp:txXfrm>
    </dsp:sp>
    <dsp:sp modelId="{8CD912EF-CDBC-CA48-AE35-3C0A435609C6}">
      <dsp:nvSpPr>
        <dsp:cNvPr id="0" name=""/>
        <dsp:cNvSpPr/>
      </dsp:nvSpPr>
      <dsp:spPr>
        <a:xfrm>
          <a:off x="9640522" y="568394"/>
          <a:ext cx="4016026" cy="1606410"/>
        </a:xfrm>
        <a:prstGeom prst="chevron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Deploy</a:t>
          </a:r>
        </a:p>
      </dsp:txBody>
      <dsp:txXfrm>
        <a:off x="10443727" y="568394"/>
        <a:ext cx="2409616" cy="1606410"/>
      </dsp:txXfrm>
    </dsp:sp>
    <dsp:sp modelId="{5BD671B1-5D6D-0F42-9DF0-632AE454A635}">
      <dsp:nvSpPr>
        <dsp:cNvPr id="0" name=""/>
        <dsp:cNvSpPr/>
      </dsp:nvSpPr>
      <dsp:spPr>
        <a:xfrm>
          <a:off x="12853344" y="568394"/>
          <a:ext cx="4016026" cy="1606410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Monitor</a:t>
          </a:r>
        </a:p>
      </dsp:txBody>
      <dsp:txXfrm>
        <a:off x="13656549" y="568394"/>
        <a:ext cx="2409616" cy="1606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B4A00-9C53-9A42-A05E-39F5EF50D5F6}">
      <dsp:nvSpPr>
        <dsp:cNvPr id="0" name=""/>
        <dsp:cNvSpPr/>
      </dsp:nvSpPr>
      <dsp:spPr>
        <a:xfrm>
          <a:off x="2059" y="568394"/>
          <a:ext cx="4016026" cy="1606410"/>
        </a:xfrm>
        <a:prstGeom prst="homePlate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0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Source</a:t>
          </a:r>
        </a:p>
      </dsp:txBody>
      <dsp:txXfrm>
        <a:off x="2059" y="568394"/>
        <a:ext cx="3614424" cy="1606410"/>
      </dsp:txXfrm>
    </dsp:sp>
    <dsp:sp modelId="{9639D183-9420-EE42-835B-1BFB961A66E4}">
      <dsp:nvSpPr>
        <dsp:cNvPr id="0" name=""/>
        <dsp:cNvSpPr/>
      </dsp:nvSpPr>
      <dsp:spPr>
        <a:xfrm>
          <a:off x="3214880" y="568394"/>
          <a:ext cx="4016026" cy="1606410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Build</a:t>
          </a:r>
        </a:p>
      </dsp:txBody>
      <dsp:txXfrm>
        <a:off x="4018085" y="568394"/>
        <a:ext cx="2409616" cy="1606410"/>
      </dsp:txXfrm>
    </dsp:sp>
    <dsp:sp modelId="{86055F20-17AD-534F-8329-8C337F97C03C}">
      <dsp:nvSpPr>
        <dsp:cNvPr id="0" name=""/>
        <dsp:cNvSpPr/>
      </dsp:nvSpPr>
      <dsp:spPr>
        <a:xfrm>
          <a:off x="6427701" y="568394"/>
          <a:ext cx="4016026" cy="1606410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Test</a:t>
          </a:r>
        </a:p>
      </dsp:txBody>
      <dsp:txXfrm>
        <a:off x="7230906" y="568394"/>
        <a:ext cx="2409616" cy="1606410"/>
      </dsp:txXfrm>
    </dsp:sp>
    <dsp:sp modelId="{8CD912EF-CDBC-CA48-AE35-3C0A435609C6}">
      <dsp:nvSpPr>
        <dsp:cNvPr id="0" name=""/>
        <dsp:cNvSpPr/>
      </dsp:nvSpPr>
      <dsp:spPr>
        <a:xfrm>
          <a:off x="9640522" y="568394"/>
          <a:ext cx="4016026" cy="1606410"/>
        </a:xfrm>
        <a:prstGeom prst="chevron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Deploy</a:t>
          </a:r>
        </a:p>
      </dsp:txBody>
      <dsp:txXfrm>
        <a:off x="10443727" y="568394"/>
        <a:ext cx="2409616" cy="1606410"/>
      </dsp:txXfrm>
    </dsp:sp>
    <dsp:sp modelId="{5BD671B1-5D6D-0F42-9DF0-632AE454A635}">
      <dsp:nvSpPr>
        <dsp:cNvPr id="0" name=""/>
        <dsp:cNvSpPr/>
      </dsp:nvSpPr>
      <dsp:spPr>
        <a:xfrm>
          <a:off x="12853344" y="568394"/>
          <a:ext cx="4016026" cy="1606410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Monitor</a:t>
          </a:r>
        </a:p>
      </dsp:txBody>
      <dsp:txXfrm>
        <a:off x="13656549" y="568394"/>
        <a:ext cx="2409616" cy="1606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24.sv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21.png"/><Relationship Id="rId21" Type="http://schemas.openxmlformats.org/officeDocument/2006/relationships/image" Target="../media/image4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5" Type="http://schemas.openxmlformats.org/officeDocument/2006/relationships/image" Target="../media/image52.svg"/><Relationship Id="rId33" Type="http://schemas.openxmlformats.org/officeDocument/2006/relationships/image" Target="../media/image60.svg"/><Relationship Id="rId2" Type="http://schemas.openxmlformats.org/officeDocument/2006/relationships/image" Target="../media/image7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5" Type="http://schemas.openxmlformats.org/officeDocument/2006/relationships/image" Target="../media/image13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28" Type="http://schemas.openxmlformats.org/officeDocument/2006/relationships/image" Target="../media/image55.pn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31" Type="http://schemas.openxmlformats.org/officeDocument/2006/relationships/image" Target="../media/image58.svg"/><Relationship Id="rId4" Type="http://schemas.openxmlformats.org/officeDocument/2006/relationships/image" Target="../media/image22.sv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svg"/><Relationship Id="rId30" Type="http://schemas.openxmlformats.org/officeDocument/2006/relationships/image" Target="../media/image57.png"/><Relationship Id="rId8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21.png"/><Relationship Id="rId7" Type="http://schemas.openxmlformats.org/officeDocument/2006/relationships/image" Target="../media/image62.svg"/><Relationship Id="rId12" Type="http://schemas.openxmlformats.org/officeDocument/2006/relationships/image" Target="../media/image6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13.png"/><Relationship Id="rId10" Type="http://schemas.openxmlformats.org/officeDocument/2006/relationships/image" Target="../media/image34.svg"/><Relationship Id="rId4" Type="http://schemas.openxmlformats.org/officeDocument/2006/relationships/image" Target="../media/image22.svg"/><Relationship Id="rId9" Type="http://schemas.openxmlformats.org/officeDocument/2006/relationships/image" Target="../media/image33.png"/><Relationship Id="rId1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4.png"/><Relationship Id="rId18" Type="http://schemas.openxmlformats.org/officeDocument/2006/relationships/image" Target="../media/image54.svg"/><Relationship Id="rId3" Type="http://schemas.openxmlformats.org/officeDocument/2006/relationships/image" Target="../media/image21.png"/><Relationship Id="rId7" Type="http://schemas.openxmlformats.org/officeDocument/2006/relationships/image" Target="../media/image62.svg"/><Relationship Id="rId12" Type="http://schemas.openxmlformats.org/officeDocument/2006/relationships/image" Target="../media/image69.svg"/><Relationship Id="rId17" Type="http://schemas.openxmlformats.org/officeDocument/2006/relationships/image" Target="../media/image53.png"/><Relationship Id="rId2" Type="http://schemas.openxmlformats.org/officeDocument/2006/relationships/image" Target="../media/image7.png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8.png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10" Type="http://schemas.openxmlformats.org/officeDocument/2006/relationships/image" Target="../media/image34.svg"/><Relationship Id="rId4" Type="http://schemas.openxmlformats.org/officeDocument/2006/relationships/image" Target="../media/image22.svg"/><Relationship Id="rId9" Type="http://schemas.openxmlformats.org/officeDocument/2006/relationships/image" Target="../media/image33.png"/><Relationship Id="rId14" Type="http://schemas.openxmlformats.org/officeDocument/2006/relationships/image" Target="../media/image6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73.svg"/><Relationship Id="rId3" Type="http://schemas.openxmlformats.org/officeDocument/2006/relationships/image" Target="../media/image23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72.png"/><Relationship Id="rId17" Type="http://schemas.openxmlformats.org/officeDocument/2006/relationships/image" Target="../media/image69.sv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11" Type="http://schemas.openxmlformats.org/officeDocument/2006/relationships/image" Target="../media/image63.png"/><Relationship Id="rId5" Type="http://schemas.openxmlformats.org/officeDocument/2006/relationships/image" Target="../media/image13.png"/><Relationship Id="rId15" Type="http://schemas.openxmlformats.org/officeDocument/2006/relationships/image" Target="../media/image75.svg"/><Relationship Id="rId10" Type="http://schemas.microsoft.com/office/2007/relationships/diagramDrawing" Target="../diagrams/drawing2.xml"/><Relationship Id="rId4" Type="http://schemas.openxmlformats.org/officeDocument/2006/relationships/image" Target="../media/image24.svg"/><Relationship Id="rId9" Type="http://schemas.openxmlformats.org/officeDocument/2006/relationships/diagramColors" Target="../diagrams/colors2.xml"/><Relationship Id="rId1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4.png"/><Relationship Id="rId3" Type="http://schemas.openxmlformats.org/officeDocument/2006/relationships/image" Target="../media/image21.png"/><Relationship Id="rId7" Type="http://schemas.openxmlformats.org/officeDocument/2006/relationships/image" Target="../media/image79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22.sv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8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8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Galaxy Overlay Space"/>
          <p:cNvSpPr/>
          <p:nvPr/>
        </p:nvSpPr>
        <p:spPr>
          <a:xfrm rot="2995040">
            <a:off x="-1404756" y="-2368406"/>
            <a:ext cx="6835712" cy="8229600"/>
          </a:xfrm>
          <a:custGeom>
            <a:avLst/>
            <a:gdLst/>
            <a:ahLst/>
            <a:cxnLst/>
            <a:rect l="l" t="t" r="r" b="b"/>
            <a:pathLst>
              <a:path w="6835712" h="8229600">
                <a:moveTo>
                  <a:pt x="0" y="0"/>
                </a:moveTo>
                <a:lnTo>
                  <a:pt x="6835712" y="0"/>
                </a:lnTo>
                <a:lnTo>
                  <a:pt x="68357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 descr="Russian Abstract Wireframe Elements Cloned Geometric Figures"/>
          <p:cNvSpPr/>
          <p:nvPr/>
        </p:nvSpPr>
        <p:spPr>
          <a:xfrm rot="2700000">
            <a:off x="749199" y="-1765250"/>
            <a:ext cx="3715957" cy="7023287"/>
          </a:xfrm>
          <a:custGeom>
            <a:avLst/>
            <a:gdLst/>
            <a:ahLst/>
            <a:cxnLst/>
            <a:rect l="l" t="t" r="r" b="b"/>
            <a:pathLst>
              <a:path w="3715957" h="702328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4" name="Freeform 4" descr="Hand Drawn Galaxy "/>
          <p:cNvSpPr/>
          <p:nvPr/>
        </p:nvSpPr>
        <p:spPr>
          <a:xfrm>
            <a:off x="-1694205" y="6251080"/>
            <a:ext cx="6362509" cy="8229600"/>
          </a:xfrm>
          <a:custGeom>
            <a:avLst/>
            <a:gdLst/>
            <a:ahLst/>
            <a:cxnLst/>
            <a:rect l="l" t="t" r="r" b="b"/>
            <a:pathLst>
              <a:path w="6362509" h="8229600">
                <a:moveTo>
                  <a:pt x="0" y="0"/>
                </a:moveTo>
                <a:lnTo>
                  <a:pt x="6362510" y="0"/>
                </a:lnTo>
                <a:lnTo>
                  <a:pt x="63625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5" name="Freeform 5" descr="Russian Abstract Wireframe Elements Polygonal Tessellation "/>
          <p:cNvSpPr/>
          <p:nvPr/>
        </p:nvSpPr>
        <p:spPr>
          <a:xfrm>
            <a:off x="-926050" y="8523110"/>
            <a:ext cx="3533227" cy="2890822"/>
          </a:xfrm>
          <a:custGeom>
            <a:avLst/>
            <a:gdLst/>
            <a:ahLst/>
            <a:cxnLst/>
            <a:rect l="l" t="t" r="r" b="b"/>
            <a:pathLst>
              <a:path w="3533227" h="2890822">
                <a:moveTo>
                  <a:pt x="0" y="0"/>
                </a:moveTo>
                <a:lnTo>
                  <a:pt x="3533227" y="0"/>
                </a:lnTo>
                <a:lnTo>
                  <a:pt x="3533227" y="2890823"/>
                </a:lnTo>
                <a:lnTo>
                  <a:pt x="0" y="2890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6" name="Freeform 6" descr="Cosmic Galaxy Overlay "/>
          <p:cNvSpPr/>
          <p:nvPr/>
        </p:nvSpPr>
        <p:spPr>
          <a:xfrm>
            <a:off x="12828290" y="-3355050"/>
            <a:ext cx="7185469" cy="8229600"/>
          </a:xfrm>
          <a:custGeom>
            <a:avLst/>
            <a:gdLst/>
            <a:ahLst/>
            <a:cxnLst/>
            <a:rect l="l" t="t" r="r" b="b"/>
            <a:pathLst>
              <a:path w="7185469" h="8229600">
                <a:moveTo>
                  <a:pt x="0" y="0"/>
                </a:moveTo>
                <a:lnTo>
                  <a:pt x="7185470" y="0"/>
                </a:lnTo>
                <a:lnTo>
                  <a:pt x="7185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7" name="Freeform 7"/>
          <p:cNvSpPr/>
          <p:nvPr/>
        </p:nvSpPr>
        <p:spPr>
          <a:xfrm>
            <a:off x="12560580" y="7930462"/>
            <a:ext cx="2527843" cy="1422801"/>
          </a:xfrm>
          <a:custGeom>
            <a:avLst/>
            <a:gdLst/>
            <a:ahLst/>
            <a:cxnLst/>
            <a:rect l="l" t="t" r="r" b="b"/>
            <a:pathLst>
              <a:path w="2527843" h="1422801">
                <a:moveTo>
                  <a:pt x="0" y="0"/>
                </a:moveTo>
                <a:lnTo>
                  <a:pt x="2527843" y="0"/>
                </a:lnTo>
                <a:lnTo>
                  <a:pt x="2527843" y="1422801"/>
                </a:lnTo>
                <a:lnTo>
                  <a:pt x="0" y="1422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8" name="Freeform 8"/>
          <p:cNvSpPr/>
          <p:nvPr/>
        </p:nvSpPr>
        <p:spPr>
          <a:xfrm>
            <a:off x="3283936" y="7859191"/>
            <a:ext cx="2359126" cy="1327838"/>
          </a:xfrm>
          <a:custGeom>
            <a:avLst/>
            <a:gdLst/>
            <a:ahLst/>
            <a:cxnLst/>
            <a:rect l="l" t="t" r="r" b="b"/>
            <a:pathLst>
              <a:path w="2359126" h="1327838">
                <a:moveTo>
                  <a:pt x="0" y="0"/>
                </a:moveTo>
                <a:lnTo>
                  <a:pt x="2359126" y="0"/>
                </a:lnTo>
                <a:lnTo>
                  <a:pt x="2359126" y="1327839"/>
                </a:lnTo>
                <a:lnTo>
                  <a:pt x="0" y="1327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9" name="Freeform 9"/>
          <p:cNvSpPr/>
          <p:nvPr/>
        </p:nvSpPr>
        <p:spPr>
          <a:xfrm>
            <a:off x="7555943" y="8009956"/>
            <a:ext cx="3176115" cy="1248344"/>
          </a:xfrm>
          <a:custGeom>
            <a:avLst/>
            <a:gdLst/>
            <a:ahLst/>
            <a:cxnLst/>
            <a:rect l="l" t="t" r="r" b="b"/>
            <a:pathLst>
              <a:path w="3176115" h="1248344">
                <a:moveTo>
                  <a:pt x="0" y="0"/>
                </a:moveTo>
                <a:lnTo>
                  <a:pt x="3176114" y="0"/>
                </a:lnTo>
                <a:lnTo>
                  <a:pt x="31761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9757"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10" name="TextBox 10"/>
          <p:cNvSpPr txBox="1"/>
          <p:nvPr/>
        </p:nvSpPr>
        <p:spPr>
          <a:xfrm>
            <a:off x="1028700" y="6604058"/>
            <a:ext cx="1623060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spc="87">
                <a:solidFill>
                  <a:srgbClr val="00004D"/>
                </a:solidFill>
                <a:latin typeface="Poppins Light"/>
              </a:rPr>
              <a:t>Abril 2024</a:t>
            </a:r>
          </a:p>
        </p:txBody>
      </p:sp>
      <p:sp>
        <p:nvSpPr>
          <p:cNvPr id="11" name="Freeform 11"/>
          <p:cNvSpPr/>
          <p:nvPr/>
        </p:nvSpPr>
        <p:spPr>
          <a:xfrm>
            <a:off x="7133645" y="2079510"/>
            <a:ext cx="4020710" cy="1672853"/>
          </a:xfrm>
          <a:custGeom>
            <a:avLst/>
            <a:gdLst/>
            <a:ahLst/>
            <a:cxnLst/>
            <a:rect l="l" t="t" r="r" b="b"/>
            <a:pathLst>
              <a:path w="4020710" h="1672853">
                <a:moveTo>
                  <a:pt x="0" y="0"/>
                </a:moveTo>
                <a:lnTo>
                  <a:pt x="4020710" y="0"/>
                </a:lnTo>
                <a:lnTo>
                  <a:pt x="4020710" y="1672853"/>
                </a:lnTo>
                <a:lnTo>
                  <a:pt x="0" y="16728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2578"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12" name="TextBox 12"/>
          <p:cNvSpPr txBox="1"/>
          <p:nvPr/>
        </p:nvSpPr>
        <p:spPr>
          <a:xfrm>
            <a:off x="2883863" y="3869412"/>
            <a:ext cx="12520274" cy="167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89"/>
              </a:lnSpc>
            </a:pPr>
            <a:r>
              <a:rPr lang="en-US" sz="9849">
                <a:solidFill>
                  <a:srgbClr val="262F3E"/>
                </a:solidFill>
                <a:latin typeface="Montserrat Ultra-Bold"/>
              </a:rPr>
              <a:t>COMMUNITY DAY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83863" y="5495665"/>
            <a:ext cx="12520274" cy="4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8991C"/>
                </a:solidFill>
                <a:latin typeface="Montserrat Heavy"/>
              </a:rPr>
              <a:t>PERU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4463499" y="5696642"/>
            <a:ext cx="3690453" cy="0"/>
          </a:xfrm>
          <a:prstGeom prst="line">
            <a:avLst/>
          </a:prstGeom>
          <a:ln w="57150" cap="flat">
            <a:solidFill>
              <a:srgbClr val="262F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E"/>
          </a:p>
        </p:txBody>
      </p:sp>
      <p:sp>
        <p:nvSpPr>
          <p:cNvPr id="15" name="AutoShape 15"/>
          <p:cNvSpPr/>
          <p:nvPr/>
        </p:nvSpPr>
        <p:spPr>
          <a:xfrm flipV="1">
            <a:off x="10134049" y="5696642"/>
            <a:ext cx="3690453" cy="0"/>
          </a:xfrm>
          <a:prstGeom prst="line">
            <a:avLst/>
          </a:prstGeom>
          <a:ln w="57150" cap="flat">
            <a:solidFill>
              <a:srgbClr val="262F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Cosmic Galaxy Overlay "/>
          <p:cNvSpPr/>
          <p:nvPr/>
        </p:nvSpPr>
        <p:spPr>
          <a:xfrm>
            <a:off x="12068440" y="-4504383"/>
            <a:ext cx="14528021" cy="16639107"/>
          </a:xfrm>
          <a:custGeom>
            <a:avLst/>
            <a:gdLst/>
            <a:ahLst/>
            <a:cxnLst/>
            <a:rect l="l" t="t" r="r" b="b"/>
            <a:pathLst>
              <a:path w="14528021" h="16639107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 descr="Cosmic Galaxy Overlay "/>
          <p:cNvSpPr/>
          <p:nvPr/>
        </p:nvSpPr>
        <p:spPr>
          <a:xfrm>
            <a:off x="-9022571" y="-4504383"/>
            <a:ext cx="14528021" cy="16639107"/>
          </a:xfrm>
          <a:custGeom>
            <a:avLst/>
            <a:gdLst/>
            <a:ahLst/>
            <a:cxnLst/>
            <a:rect l="l" t="t" r="r" b="b"/>
            <a:pathLst>
              <a:path w="14528021" h="16639107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7" name="Freeform 7" descr="Russian Abstract Wireframe Elements Icosahedron Wireframe"/>
          <p:cNvSpPr/>
          <p:nvPr/>
        </p:nvSpPr>
        <p:spPr>
          <a:xfrm>
            <a:off x="-1802659" y="-3179859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8" name="TextBox 8"/>
          <p:cNvSpPr txBox="1"/>
          <p:nvPr/>
        </p:nvSpPr>
        <p:spPr>
          <a:xfrm>
            <a:off x="1219200" y="4678630"/>
            <a:ext cx="9516480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>
                <a:solidFill>
                  <a:srgbClr val="00004D"/>
                </a:solidFill>
                <a:latin typeface="Sorts Mill Goudy"/>
              </a:rPr>
              <a:t>Juice Shop,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desarrollado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por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OWASP, es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una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aplicación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web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deliberadamente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insegura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diseñada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como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plataforma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entrenamiento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para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comprender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la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seguridad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las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aplicaciones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pruebas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penetración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.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Ofrece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una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amplia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gama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vulnerabilidades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comunes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seguridad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web,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proporcionando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una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valiosa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oportunidad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para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aprender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identificar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,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explotar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mitigar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riesgos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un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entorno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seguro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controlado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8484" y="1727245"/>
            <a:ext cx="831791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6000" spc="-160" dirty="0" err="1">
                <a:solidFill>
                  <a:srgbClr val="00004D"/>
                </a:solidFill>
                <a:latin typeface="RoxboroughCF"/>
              </a:rPr>
              <a:t>Descripción</a:t>
            </a:r>
            <a:r>
              <a:rPr lang="en-US" sz="6000" spc="-160" dirty="0">
                <a:solidFill>
                  <a:srgbClr val="00004D"/>
                </a:solidFill>
                <a:latin typeface="RoxboroughCF"/>
              </a:rPr>
              <a:t> del Proyecto Juice Shop de OWASP</a:t>
            </a:r>
          </a:p>
        </p:txBody>
      </p:sp>
      <p:sp>
        <p:nvSpPr>
          <p:cNvPr id="12" name="Freeform 12"/>
          <p:cNvSpPr/>
          <p:nvPr/>
        </p:nvSpPr>
        <p:spPr>
          <a:xfrm>
            <a:off x="7552319" y="142093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pic>
        <p:nvPicPr>
          <p:cNvPr id="5124" name="Picture 4" descr="GitHub - jamesemmott/owasp-juice-shop: OWASP Juice Shop: Probably the most  modern and sophisticated insecure web application">
            <a:extLst>
              <a:ext uri="{FF2B5EF4-FFF2-40B4-BE49-F238E27FC236}">
                <a16:creationId xmlns:a16="http://schemas.microsoft.com/office/drawing/2014/main" id="{DF6BA338-16DA-5836-9A3F-F2D62889A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2095500"/>
            <a:ext cx="5080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Russian Abstract Wireframe Elements Icosahedron Wireframe"/>
          <p:cNvSpPr/>
          <p:nvPr/>
        </p:nvSpPr>
        <p:spPr>
          <a:xfrm>
            <a:off x="15094289" y="-2449234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TextBox 3"/>
          <p:cNvSpPr txBox="1"/>
          <p:nvPr/>
        </p:nvSpPr>
        <p:spPr>
          <a:xfrm>
            <a:off x="1922742" y="2324100"/>
            <a:ext cx="1444251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160" dirty="0" err="1">
                <a:solidFill>
                  <a:srgbClr val="212163"/>
                </a:solidFill>
                <a:latin typeface="RoxboroughCF"/>
              </a:rPr>
              <a:t>Objetivos</a:t>
            </a:r>
            <a:r>
              <a:rPr lang="en-US" sz="8000" spc="-160" dirty="0">
                <a:solidFill>
                  <a:srgbClr val="212163"/>
                </a:solidFill>
                <a:latin typeface="RoxboroughCF"/>
              </a:rPr>
              <a:t> del Workshop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1700" y="4687592"/>
            <a:ext cx="150876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37"/>
              </a:lnSpc>
              <a:buFont typeface="Arial" panose="020B0604020202020204" pitchFamily="34" charset="0"/>
              <a:buChar char="•"/>
            </a:pP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Configurar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la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infraestructura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en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AWS.</a:t>
            </a:r>
          </a:p>
          <a:p>
            <a:pPr marL="342900" indent="-342900">
              <a:lnSpc>
                <a:spcPts val="3637"/>
              </a:lnSpc>
              <a:buFont typeface="Arial" panose="020B0604020202020204" pitchFamily="34" charset="0"/>
              <a:buChar char="•"/>
            </a:pPr>
            <a:endParaRPr lang="en-US" sz="2424" dirty="0">
              <a:solidFill>
                <a:srgbClr val="212163"/>
              </a:solidFill>
              <a:latin typeface="Sorts Mill Goudy"/>
            </a:endParaRPr>
          </a:p>
          <a:p>
            <a:pPr marL="342900" indent="-342900">
              <a:lnSpc>
                <a:spcPts val="3637"/>
              </a:lnSpc>
              <a:buFont typeface="Arial" panose="020B0604020202020204" pitchFamily="34" charset="0"/>
              <a:buChar char="•"/>
            </a:pP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Configurar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un pipeline CI/CD para la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entrega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continua de software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en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AWS.</a:t>
            </a:r>
          </a:p>
          <a:p>
            <a:pPr marL="342900" indent="-342900">
              <a:lnSpc>
                <a:spcPts val="3637"/>
              </a:lnSpc>
              <a:buFont typeface="Arial" panose="020B0604020202020204" pitchFamily="34" charset="0"/>
              <a:buChar char="•"/>
            </a:pPr>
            <a:endParaRPr lang="en-US" sz="2424" dirty="0">
              <a:solidFill>
                <a:srgbClr val="212163"/>
              </a:solidFill>
              <a:latin typeface="Sorts Mill Goudy"/>
            </a:endParaRPr>
          </a:p>
          <a:p>
            <a:pPr marL="342900" indent="-342900">
              <a:lnSpc>
                <a:spcPts val="3637"/>
              </a:lnSpc>
              <a:buFont typeface="Arial" panose="020B0604020202020204" pitchFamily="34" charset="0"/>
              <a:buChar char="•"/>
            </a:pP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Explorar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el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proyecto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de Juice Shop de OWASP con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el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proposito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de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utilizarlo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para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el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aprendizaje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de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seguridad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 de </a:t>
            </a:r>
            <a:r>
              <a:rPr lang="en-US" sz="2424" dirty="0" err="1">
                <a:solidFill>
                  <a:srgbClr val="212163"/>
                </a:solidFill>
                <a:latin typeface="Sorts Mill Goudy"/>
              </a:rPr>
              <a:t>aplicaciones</a:t>
            </a:r>
            <a:r>
              <a:rPr lang="en-US" sz="2424" dirty="0">
                <a:solidFill>
                  <a:srgbClr val="212163"/>
                </a:solidFill>
                <a:latin typeface="Sorts Mill Goudy"/>
              </a:rPr>
              <a:t>.</a:t>
            </a:r>
          </a:p>
        </p:txBody>
      </p:sp>
      <p:sp>
        <p:nvSpPr>
          <p:cNvPr id="6" name="Freeform 6"/>
          <p:cNvSpPr/>
          <p:nvPr/>
        </p:nvSpPr>
        <p:spPr>
          <a:xfrm>
            <a:off x="7552319" y="330638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7" name="Freeform 2" descr="Galaxy Overlay Space">
            <a:extLst>
              <a:ext uri="{FF2B5EF4-FFF2-40B4-BE49-F238E27FC236}">
                <a16:creationId xmlns:a16="http://schemas.microsoft.com/office/drawing/2014/main" id="{BD8199E5-9AEE-2CCC-7FB0-931F7CC7B3D3}"/>
              </a:ext>
            </a:extLst>
          </p:cNvPr>
          <p:cNvSpPr/>
          <p:nvPr/>
        </p:nvSpPr>
        <p:spPr>
          <a:xfrm>
            <a:off x="-3702547" y="569064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8" name="Freeform 2" descr="Galaxy Overlay Space">
            <a:extLst>
              <a:ext uri="{FF2B5EF4-FFF2-40B4-BE49-F238E27FC236}">
                <a16:creationId xmlns:a16="http://schemas.microsoft.com/office/drawing/2014/main" id="{08372A41-29E1-A86B-22FE-6F62FE7903B2}"/>
              </a:ext>
            </a:extLst>
          </p:cNvPr>
          <p:cNvSpPr/>
          <p:nvPr/>
        </p:nvSpPr>
        <p:spPr>
          <a:xfrm>
            <a:off x="12103790" y="569064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 descr="Galaxy Overlay Space">
            <a:extLst>
              <a:ext uri="{FF2B5EF4-FFF2-40B4-BE49-F238E27FC236}">
                <a16:creationId xmlns:a16="http://schemas.microsoft.com/office/drawing/2014/main" id="{3BF03043-DD2E-95DC-05C2-9BAE8B9D15F4}"/>
              </a:ext>
            </a:extLst>
          </p:cNvPr>
          <p:cNvSpPr/>
          <p:nvPr/>
        </p:nvSpPr>
        <p:spPr>
          <a:xfrm>
            <a:off x="12103790" y="569064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2" name="Freeform 2" descr="Galaxy Overlay Space"/>
          <p:cNvSpPr/>
          <p:nvPr/>
        </p:nvSpPr>
        <p:spPr>
          <a:xfrm>
            <a:off x="-3702547" y="569064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 descr="Russian Abstract Wireframe Elements Icosahedron Wireframe"/>
          <p:cNvSpPr/>
          <p:nvPr/>
        </p:nvSpPr>
        <p:spPr>
          <a:xfrm>
            <a:off x="15094289" y="-2449234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5" name="TextBox 5"/>
          <p:cNvSpPr txBox="1"/>
          <p:nvPr/>
        </p:nvSpPr>
        <p:spPr>
          <a:xfrm>
            <a:off x="5583081" y="1935393"/>
            <a:ext cx="7121840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6600" spc="-160" dirty="0">
                <a:solidFill>
                  <a:srgbClr val="00004D"/>
                </a:solidFill>
                <a:latin typeface="RoxboroughCF"/>
              </a:rPr>
              <a:t>Workflow CI/CD </a:t>
            </a:r>
          </a:p>
        </p:txBody>
      </p:sp>
      <p:sp>
        <p:nvSpPr>
          <p:cNvPr id="8" name="Freeform 8"/>
          <p:cNvSpPr/>
          <p:nvPr/>
        </p:nvSpPr>
        <p:spPr>
          <a:xfrm>
            <a:off x="7552319" y="113094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8533A8C-EB36-2934-D7CB-DAA0DE4225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04557"/>
              </p:ext>
            </p:extLst>
          </p:nvPr>
        </p:nvGraphicFramePr>
        <p:xfrm>
          <a:off x="762000" y="3207716"/>
          <a:ext cx="1687143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TextBox 8">
            <a:extLst>
              <a:ext uri="{FF2B5EF4-FFF2-40B4-BE49-F238E27FC236}">
                <a16:creationId xmlns:a16="http://schemas.microsoft.com/office/drawing/2014/main" id="{10969A44-1154-A0AF-2B0D-4360439D304C}"/>
              </a:ext>
            </a:extLst>
          </p:cNvPr>
          <p:cNvSpPr txBox="1"/>
          <p:nvPr/>
        </p:nvSpPr>
        <p:spPr>
          <a:xfrm>
            <a:off x="761999" y="5753100"/>
            <a:ext cx="297180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>
                <a:solidFill>
                  <a:srgbClr val="00004D"/>
                </a:solidFill>
                <a:latin typeface="Sorts Mill Goudy"/>
              </a:rPr>
              <a:t>El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origen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los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archivos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codigo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la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aplicación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.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4E9FE0C-B826-5401-757D-A08A02C87844}"/>
              </a:ext>
            </a:extLst>
          </p:cNvPr>
          <p:cNvSpPr txBox="1"/>
          <p:nvPr/>
        </p:nvSpPr>
        <p:spPr>
          <a:xfrm>
            <a:off x="4051848" y="5797581"/>
            <a:ext cx="2971802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Proceso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compilar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convertir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el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codigo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fuente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un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artefacto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.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24EA25A-24F5-28E4-2598-5043F7031F07}"/>
              </a:ext>
            </a:extLst>
          </p:cNvPr>
          <p:cNvSpPr txBox="1"/>
          <p:nvPr/>
        </p:nvSpPr>
        <p:spPr>
          <a:xfrm>
            <a:off x="7341697" y="5874249"/>
            <a:ext cx="2971802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Evaluación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automatizada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para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verificar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la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funcionalidad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calidad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del software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A835CBCF-88BC-34B9-CF8B-2B21D958AA71}"/>
              </a:ext>
            </a:extLst>
          </p:cNvPr>
          <p:cNvSpPr txBox="1"/>
          <p:nvPr/>
        </p:nvSpPr>
        <p:spPr>
          <a:xfrm>
            <a:off x="10631546" y="5912583"/>
            <a:ext cx="2971802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Despliegue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automatizado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del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artefacto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generado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un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entorno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prueba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.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CFCD8E15-7DA9-F6F3-9BC6-43728E04AB45}"/>
              </a:ext>
            </a:extLst>
          </p:cNvPr>
          <p:cNvSpPr txBox="1"/>
          <p:nvPr/>
        </p:nvSpPr>
        <p:spPr>
          <a:xfrm>
            <a:off x="13921395" y="5950916"/>
            <a:ext cx="2971802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Supervisión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continua de la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aplicación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la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infraestructura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para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detectar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responder 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problemas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94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1EB33C5-3D6A-8CC0-6F39-723436047866}"/>
              </a:ext>
            </a:extLst>
          </p:cNvPr>
          <p:cNvSpPr/>
          <p:nvPr/>
        </p:nvSpPr>
        <p:spPr>
          <a:xfrm>
            <a:off x="6187777" y="4313724"/>
            <a:ext cx="2588698" cy="5103922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F738BB-7CB7-6C36-CCAA-C3FA44F6BC71}"/>
              </a:ext>
            </a:extLst>
          </p:cNvPr>
          <p:cNvSpPr/>
          <p:nvPr/>
        </p:nvSpPr>
        <p:spPr>
          <a:xfrm>
            <a:off x="10643881" y="4302248"/>
            <a:ext cx="2588698" cy="5103928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3" name="Freeform 3" descr="Cosmic Galaxy Overlay "/>
          <p:cNvSpPr/>
          <p:nvPr/>
        </p:nvSpPr>
        <p:spPr>
          <a:xfrm>
            <a:off x="-10795467" y="-1385165"/>
            <a:ext cx="14528021" cy="16639107"/>
          </a:xfrm>
          <a:custGeom>
            <a:avLst/>
            <a:gdLst/>
            <a:ahLst/>
            <a:cxnLst/>
            <a:rect l="l" t="t" r="r" b="b"/>
            <a:pathLst>
              <a:path w="14528021" h="16639107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 dirty="0"/>
          </a:p>
        </p:txBody>
      </p:sp>
      <p:sp>
        <p:nvSpPr>
          <p:cNvPr id="2" name="Freeform 2" descr="Cosmic Galaxy Overlay "/>
          <p:cNvSpPr/>
          <p:nvPr/>
        </p:nvSpPr>
        <p:spPr>
          <a:xfrm>
            <a:off x="14184316" y="-2345071"/>
            <a:ext cx="14528021" cy="16639107"/>
          </a:xfrm>
          <a:custGeom>
            <a:avLst/>
            <a:gdLst/>
            <a:ahLst/>
            <a:cxnLst/>
            <a:rect l="l" t="t" r="r" b="b"/>
            <a:pathLst>
              <a:path w="14528021" h="16639107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7" name="Freeform 7" descr="Russian Abstract Wireframe Elements Icosahedron Wireframe"/>
          <p:cNvSpPr/>
          <p:nvPr/>
        </p:nvSpPr>
        <p:spPr>
          <a:xfrm>
            <a:off x="-1802659" y="-3179859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9" name="TextBox 9"/>
          <p:cNvSpPr txBox="1"/>
          <p:nvPr/>
        </p:nvSpPr>
        <p:spPr>
          <a:xfrm>
            <a:off x="3024360" y="1246308"/>
            <a:ext cx="12562280" cy="1061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5400" spc="-160" dirty="0" err="1">
                <a:solidFill>
                  <a:srgbClr val="00004D"/>
                </a:solidFill>
                <a:latin typeface="RoxboroughCF"/>
              </a:rPr>
              <a:t>Arquitectura</a:t>
            </a:r>
            <a:r>
              <a:rPr lang="en-US" sz="5400" spc="-160" dirty="0">
                <a:solidFill>
                  <a:srgbClr val="00004D"/>
                </a:solidFill>
                <a:latin typeface="RoxboroughCF"/>
              </a:rPr>
              <a:t> de </a:t>
            </a:r>
            <a:r>
              <a:rPr lang="en-US" sz="5400" spc="-160" dirty="0" err="1">
                <a:solidFill>
                  <a:srgbClr val="00004D"/>
                </a:solidFill>
                <a:latin typeface="RoxboroughCF"/>
              </a:rPr>
              <a:t>Infraestructura</a:t>
            </a:r>
            <a:endParaRPr lang="en-US" sz="5400" spc="-160" dirty="0">
              <a:solidFill>
                <a:srgbClr val="00004D"/>
              </a:solidFill>
              <a:latin typeface="RoxboroughCF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550160" y="97522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251C9A-C0D7-1659-F771-1BE3DEA04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69230" y="2677473"/>
            <a:ext cx="381000" cy="381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4DAD81C-5496-C1BA-31C3-0DC17346658C}"/>
              </a:ext>
            </a:extLst>
          </p:cNvPr>
          <p:cNvSpPr/>
          <p:nvPr/>
        </p:nvSpPr>
        <p:spPr>
          <a:xfrm>
            <a:off x="5350230" y="7028067"/>
            <a:ext cx="8443876" cy="1949388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 Beanstalk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24DFB1-48B6-D3EB-3AA2-7977BCBF208D}"/>
              </a:ext>
            </a:extLst>
          </p:cNvPr>
          <p:cNvSpPr/>
          <p:nvPr/>
        </p:nvSpPr>
        <p:spPr>
          <a:xfrm>
            <a:off x="4969230" y="2676903"/>
            <a:ext cx="9019077" cy="695787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9AB2AA71-A01E-E06F-9AAE-25480A8EA2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356392" y="7036230"/>
            <a:ext cx="381000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401A59-E234-FC38-4D40-E115D121D77F}"/>
              </a:ext>
            </a:extLst>
          </p:cNvPr>
          <p:cNvSpPr/>
          <p:nvPr/>
        </p:nvSpPr>
        <p:spPr>
          <a:xfrm>
            <a:off x="5707074" y="4691200"/>
            <a:ext cx="7956336" cy="4486379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(VPC)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7CD40C2-8088-8F3D-1E87-3023698A72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719799" y="4704648"/>
            <a:ext cx="381000" cy="381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4318A5-7674-A3F0-2F3B-1BAE99DBF73F}"/>
              </a:ext>
            </a:extLst>
          </p:cNvPr>
          <p:cNvSpPr/>
          <p:nvPr/>
        </p:nvSpPr>
        <p:spPr>
          <a:xfrm>
            <a:off x="6106636" y="7522067"/>
            <a:ext cx="2820615" cy="129200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AD38D5-6872-9950-4F30-88878116A52D}"/>
              </a:ext>
            </a:extLst>
          </p:cNvPr>
          <p:cNvSpPr/>
          <p:nvPr/>
        </p:nvSpPr>
        <p:spPr>
          <a:xfrm>
            <a:off x="10563336" y="7510591"/>
            <a:ext cx="2820615" cy="129200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FD2B8B36-2274-9EA1-0944-D77807BA8B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07231" y="7524174"/>
            <a:ext cx="381000" cy="381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CF9C0C54-468C-B0BA-9AAA-89780969C8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557101" y="7524174"/>
            <a:ext cx="381000" cy="381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032822F-4EC1-84EA-BC54-6CD72AD98A04}"/>
              </a:ext>
            </a:extLst>
          </p:cNvPr>
          <p:cNvSpPr/>
          <p:nvPr/>
        </p:nvSpPr>
        <p:spPr>
          <a:xfrm>
            <a:off x="6099285" y="5584806"/>
            <a:ext cx="2820615" cy="1330475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9E51FD-E618-F16E-68D4-17A52614EBC8}"/>
              </a:ext>
            </a:extLst>
          </p:cNvPr>
          <p:cNvSpPr/>
          <p:nvPr/>
        </p:nvSpPr>
        <p:spPr>
          <a:xfrm>
            <a:off x="10562774" y="5573330"/>
            <a:ext cx="2820615" cy="1330475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A182C0CA-3C3C-4EA9-5AAF-BBBA9D389A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118154" y="5575526"/>
            <a:ext cx="381000" cy="381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A14AE5D-8717-72A3-B404-A4A5AD3CC7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578223" y="5564050"/>
            <a:ext cx="381000" cy="381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877B9E4-281E-F3D3-90AC-4EFCCD4575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86655" y="4420181"/>
            <a:ext cx="457200" cy="457200"/>
          </a:xfrm>
          <a:prstGeom prst="rect">
            <a:avLst/>
          </a:prstGeom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id="{4212B128-8B8D-0B00-380E-7FCD665C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9954" y="4840405"/>
            <a:ext cx="1403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B459E2A-6230-F91F-5038-3BB658E12B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14851" y="5974483"/>
            <a:ext cx="457200" cy="457200"/>
          </a:xfrm>
          <a:prstGeom prst="rect">
            <a:avLst/>
          </a:prstGeom>
        </p:spPr>
      </p:pic>
      <p:sp>
        <p:nvSpPr>
          <p:cNvPr id="46" name="TextBox 17">
            <a:extLst>
              <a:ext uri="{FF2B5EF4-FFF2-40B4-BE49-F238E27FC236}">
                <a16:creationId xmlns:a16="http://schemas.microsoft.com/office/drawing/2014/main" id="{C5F929FF-015B-8DAC-0C68-E5C7216DD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0230" y="6501627"/>
            <a:ext cx="12347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</a:t>
            </a:r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9462B492-B2B4-90A7-618F-7674E479EB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7374" y="5967811"/>
            <a:ext cx="457200" cy="457200"/>
          </a:xfrm>
          <a:prstGeom prst="rect">
            <a:avLst/>
          </a:prstGeom>
        </p:spPr>
      </p:pic>
      <p:sp>
        <p:nvSpPr>
          <p:cNvPr id="56" name="TextBox 17">
            <a:extLst>
              <a:ext uri="{FF2B5EF4-FFF2-40B4-BE49-F238E27FC236}">
                <a16:creationId xmlns:a16="http://schemas.microsoft.com/office/drawing/2014/main" id="{70BD2A0F-05A2-35EA-A6D6-FDE6913C1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2056" y="6490151"/>
            <a:ext cx="12347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</a:t>
            </a:r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57" name="Graphic 21">
            <a:extLst>
              <a:ext uri="{FF2B5EF4-FFF2-40B4-BE49-F238E27FC236}">
                <a16:creationId xmlns:a16="http://schemas.microsoft.com/office/drawing/2014/main" id="{8C3BF1BB-CC53-59C4-EE5B-3F654BE43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7356666" y="301871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9D3F3CA-8B73-AAE6-0DDA-E000A6B0EA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07125" y="5979287"/>
            <a:ext cx="457200" cy="4572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A130A60C-B078-E75D-A7A9-A70FAB69B3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127653" y="5968466"/>
            <a:ext cx="457200" cy="457200"/>
          </a:xfrm>
          <a:prstGeom prst="rect">
            <a:avLst/>
          </a:prstGeom>
        </p:spPr>
      </p:pic>
      <p:sp>
        <p:nvSpPr>
          <p:cNvPr id="60" name="TextBox 19">
            <a:extLst>
              <a:ext uri="{FF2B5EF4-FFF2-40B4-BE49-F238E27FC236}">
                <a16:creationId xmlns:a16="http://schemas.microsoft.com/office/drawing/2014/main" id="{AB9B80D6-B00C-8D45-15D4-A165D13E1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224" y="6452358"/>
            <a:ext cx="13133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61" name="TextBox 19">
            <a:extLst>
              <a:ext uri="{FF2B5EF4-FFF2-40B4-BE49-F238E27FC236}">
                <a16:creationId xmlns:a16="http://schemas.microsoft.com/office/drawing/2014/main" id="{EAF34673-80EF-AB07-29E1-BFE9BD28D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3610" y="6425011"/>
            <a:ext cx="13133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F2D79669-49F0-62E1-EDA1-C80CDEF3B8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724330" y="7908714"/>
            <a:ext cx="584268" cy="584268"/>
          </a:xfrm>
          <a:prstGeom prst="rect">
            <a:avLst/>
          </a:prstGeom>
        </p:spPr>
      </p:pic>
      <p:pic>
        <p:nvPicPr>
          <p:cNvPr id="8192" name="Graphic 8191">
            <a:extLst>
              <a:ext uri="{FF2B5EF4-FFF2-40B4-BE49-F238E27FC236}">
                <a16:creationId xmlns:a16="http://schemas.microsoft.com/office/drawing/2014/main" id="{66688597-D991-2528-8A20-332D8889EC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21534" y="7920190"/>
            <a:ext cx="584268" cy="584268"/>
          </a:xfrm>
          <a:prstGeom prst="rect">
            <a:avLst/>
          </a:prstGeom>
        </p:spPr>
      </p:pic>
      <p:sp>
        <p:nvSpPr>
          <p:cNvPr id="8195" name="TextBox 16">
            <a:extLst>
              <a:ext uri="{FF2B5EF4-FFF2-40B4-BE49-F238E27FC236}">
                <a16:creationId xmlns:a16="http://schemas.microsoft.com/office/drawing/2014/main" id="{137F476D-7CE1-B551-8627-29CB91EAE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223" y="8486003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sp>
        <p:nvSpPr>
          <p:cNvPr id="8196" name="TextBox 16">
            <a:extLst>
              <a:ext uri="{FF2B5EF4-FFF2-40B4-BE49-F238E27FC236}">
                <a16:creationId xmlns:a16="http://schemas.microsoft.com/office/drawing/2014/main" id="{9558B080-4AA7-C90C-4F77-2712D7B60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5353" y="8474527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pic>
        <p:nvPicPr>
          <p:cNvPr id="8197" name="Graphic 9">
            <a:extLst>
              <a:ext uri="{FF2B5EF4-FFF2-40B4-BE49-F238E27FC236}">
                <a16:creationId xmlns:a16="http://schemas.microsoft.com/office/drawing/2014/main" id="{2642FACC-E1AE-9685-065A-2524844DB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 bwMode="auto">
          <a:xfrm>
            <a:off x="7358518" y="8048541"/>
            <a:ext cx="327565" cy="32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Graphic 9">
            <a:extLst>
              <a:ext uri="{FF2B5EF4-FFF2-40B4-BE49-F238E27FC236}">
                <a16:creationId xmlns:a16="http://schemas.microsoft.com/office/drawing/2014/main" id="{8C22C556-B74F-9041-4295-698DF8872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 bwMode="auto">
          <a:xfrm>
            <a:off x="11852681" y="8052200"/>
            <a:ext cx="327565" cy="32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Graphic 22">
            <a:extLst>
              <a:ext uri="{FF2B5EF4-FFF2-40B4-BE49-F238E27FC236}">
                <a16:creationId xmlns:a16="http://schemas.microsoft.com/office/drawing/2014/main" id="{2A01D054-B5C8-7D32-A51B-96E6A32E5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 bwMode="auto">
          <a:xfrm>
            <a:off x="3944164" y="319907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Box 39">
            <a:extLst>
              <a:ext uri="{FF2B5EF4-FFF2-40B4-BE49-F238E27FC236}">
                <a16:creationId xmlns:a16="http://schemas.microsoft.com/office/drawing/2014/main" id="{982D4103-A0A7-CDDC-D1FE-28FF6DB13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749" y="3658384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8208" name="Curved Connector 8207">
            <a:extLst>
              <a:ext uri="{FF2B5EF4-FFF2-40B4-BE49-F238E27FC236}">
                <a16:creationId xmlns:a16="http://schemas.microsoft.com/office/drawing/2014/main" id="{7F755588-79F4-4E30-02B3-A6D682316A03}"/>
              </a:ext>
            </a:extLst>
          </p:cNvPr>
          <p:cNvCxnSpPr>
            <a:cxnSpLocks/>
            <a:endCxn id="58" idx="0"/>
          </p:cNvCxnSpPr>
          <p:nvPr/>
        </p:nvCxnSpPr>
        <p:spPr>
          <a:xfrm rot="5400000">
            <a:off x="7785643" y="4220951"/>
            <a:ext cx="2208418" cy="13082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6" name="Curved Connector 8215">
            <a:extLst>
              <a:ext uri="{FF2B5EF4-FFF2-40B4-BE49-F238E27FC236}">
                <a16:creationId xmlns:a16="http://schemas.microsoft.com/office/drawing/2014/main" id="{F4433A0D-1E50-C06E-44BE-EBBE60C01520}"/>
              </a:ext>
            </a:extLst>
          </p:cNvPr>
          <p:cNvCxnSpPr>
            <a:cxnSpLocks/>
            <a:endCxn id="59" idx="0"/>
          </p:cNvCxnSpPr>
          <p:nvPr/>
        </p:nvCxnSpPr>
        <p:spPr>
          <a:xfrm rot="16200000" flipH="1">
            <a:off x="9541817" y="4154029"/>
            <a:ext cx="2197599" cy="14312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9" name="Straight Arrow Connector 8218">
            <a:extLst>
              <a:ext uri="{FF2B5EF4-FFF2-40B4-BE49-F238E27FC236}">
                <a16:creationId xmlns:a16="http://schemas.microsoft.com/office/drawing/2014/main" id="{BE156B38-845E-2323-CB0F-8E72EDBD6EE0}"/>
              </a:ext>
            </a:extLst>
          </p:cNvPr>
          <p:cNvCxnSpPr>
            <a:cxnSpLocks/>
            <a:stCxn id="8263" idx="6"/>
          </p:cNvCxnSpPr>
          <p:nvPr/>
        </p:nvCxnSpPr>
        <p:spPr>
          <a:xfrm flipV="1">
            <a:off x="4765570" y="3427677"/>
            <a:ext cx="25064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0" name="Curved Connector 8219">
            <a:extLst>
              <a:ext uri="{FF2B5EF4-FFF2-40B4-BE49-F238E27FC236}">
                <a16:creationId xmlns:a16="http://schemas.microsoft.com/office/drawing/2014/main" id="{D077037B-F01A-5FF1-A92A-C6EE5C24A7BA}"/>
              </a:ext>
            </a:extLst>
          </p:cNvPr>
          <p:cNvCxnSpPr>
            <a:cxnSpLocks/>
            <a:stCxn id="60" idx="0"/>
            <a:endCxn id="8192" idx="0"/>
          </p:cNvCxnSpPr>
          <p:nvPr/>
        </p:nvCxnSpPr>
        <p:spPr>
          <a:xfrm rot="16200000" flipH="1" flipV="1">
            <a:off x="7117360" y="6848666"/>
            <a:ext cx="1467832" cy="675216"/>
          </a:xfrm>
          <a:prstGeom prst="curvedConnector3">
            <a:avLst>
              <a:gd name="adj1" fmla="val 61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2" name="Curved Connector 8221">
            <a:extLst>
              <a:ext uri="{FF2B5EF4-FFF2-40B4-BE49-F238E27FC236}">
                <a16:creationId xmlns:a16="http://schemas.microsoft.com/office/drawing/2014/main" id="{05159379-8082-0E18-5857-84CE76FB3732}"/>
              </a:ext>
            </a:extLst>
          </p:cNvPr>
          <p:cNvCxnSpPr>
            <a:cxnSpLocks/>
            <a:stCxn id="61" idx="0"/>
            <a:endCxn id="62" idx="0"/>
          </p:cNvCxnSpPr>
          <p:nvPr/>
        </p:nvCxnSpPr>
        <p:spPr>
          <a:xfrm rot="16200000" flipH="1">
            <a:off x="10961515" y="6853765"/>
            <a:ext cx="1483703" cy="626194"/>
          </a:xfrm>
          <a:prstGeom prst="curvedConnector5">
            <a:avLst>
              <a:gd name="adj1" fmla="val 27546"/>
              <a:gd name="adj2" fmla="val -2441"/>
              <a:gd name="adj3" fmla="val 655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25" name="Graphic 6">
            <a:extLst>
              <a:ext uri="{FF2B5EF4-FFF2-40B4-BE49-F238E27FC236}">
                <a16:creationId xmlns:a16="http://schemas.microsoft.com/office/drawing/2014/main" id="{D97ED8C1-F0F8-6CC5-4C0C-0AB519854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 bwMode="auto">
          <a:xfrm>
            <a:off x="9391368" y="30190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35" name="TextBox 12">
            <a:extLst>
              <a:ext uri="{FF2B5EF4-FFF2-40B4-BE49-F238E27FC236}">
                <a16:creationId xmlns:a16="http://schemas.microsoft.com/office/drawing/2014/main" id="{C02FECEC-1EF8-A319-C20D-9FB5736EB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0184" y="3770867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Load Balancing</a:t>
            </a:r>
          </a:p>
        </p:txBody>
      </p:sp>
      <p:sp>
        <p:nvSpPr>
          <p:cNvPr id="8236" name="TextBox 12">
            <a:extLst>
              <a:ext uri="{FF2B5EF4-FFF2-40B4-BE49-F238E27FC236}">
                <a16:creationId xmlns:a16="http://schemas.microsoft.com/office/drawing/2014/main" id="{B07DDD29-CC6C-3D43-C6F6-97CC5AB9B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326" y="3796884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cxnSp>
        <p:nvCxnSpPr>
          <p:cNvPr id="8239" name="Straight Arrow Connector 8238">
            <a:extLst>
              <a:ext uri="{FF2B5EF4-FFF2-40B4-BE49-F238E27FC236}">
                <a16:creationId xmlns:a16="http://schemas.microsoft.com/office/drawing/2014/main" id="{0D7D99C6-AFDE-5749-229F-CE5829FC72B9}"/>
              </a:ext>
            </a:extLst>
          </p:cNvPr>
          <p:cNvCxnSpPr>
            <a:cxnSpLocks/>
          </p:cNvCxnSpPr>
          <p:nvPr/>
        </p:nvCxnSpPr>
        <p:spPr>
          <a:xfrm>
            <a:off x="8188883" y="3427678"/>
            <a:ext cx="1116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1" name="Rectangle 8240">
            <a:extLst>
              <a:ext uri="{FF2B5EF4-FFF2-40B4-BE49-F238E27FC236}">
                <a16:creationId xmlns:a16="http://schemas.microsoft.com/office/drawing/2014/main" id="{38B79244-3C48-38F3-3E93-46B730D5D661}"/>
              </a:ext>
            </a:extLst>
          </p:cNvPr>
          <p:cNvSpPr/>
          <p:nvPr/>
        </p:nvSpPr>
        <p:spPr>
          <a:xfrm>
            <a:off x="5915224" y="7381097"/>
            <a:ext cx="7594833" cy="1519875"/>
          </a:xfrm>
          <a:prstGeom prst="rect">
            <a:avLst/>
          </a:prstGeom>
          <a:noFill/>
          <a:ln w="15875">
            <a:solidFill>
              <a:srgbClr val="ED7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8242" name="Graphic 8241">
            <a:extLst>
              <a:ext uri="{FF2B5EF4-FFF2-40B4-BE49-F238E27FC236}">
                <a16:creationId xmlns:a16="http://schemas.microsoft.com/office/drawing/2014/main" id="{2F74640D-70AD-F978-90F1-E16B52DC137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9530124" y="7417230"/>
            <a:ext cx="381000" cy="381000"/>
          </a:xfrm>
          <a:prstGeom prst="rect">
            <a:avLst/>
          </a:prstGeom>
        </p:spPr>
      </p:pic>
      <p:sp>
        <p:nvSpPr>
          <p:cNvPr id="8263" name="Oval 8262">
            <a:extLst>
              <a:ext uri="{FF2B5EF4-FFF2-40B4-BE49-F238E27FC236}">
                <a16:creationId xmlns:a16="http://schemas.microsoft.com/office/drawing/2014/main" id="{92367BD1-BB3D-ED5F-6152-817D575C8BA0}"/>
              </a:ext>
            </a:extLst>
          </p:cNvPr>
          <p:cNvSpPr/>
          <p:nvPr/>
        </p:nvSpPr>
        <p:spPr>
          <a:xfrm>
            <a:off x="4639450" y="3370197"/>
            <a:ext cx="126120" cy="1149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199715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 descr="Cosmic Galaxy Overlay "/>
          <p:cNvSpPr/>
          <p:nvPr/>
        </p:nvSpPr>
        <p:spPr>
          <a:xfrm>
            <a:off x="-8972438" y="-1006947"/>
            <a:ext cx="14528021" cy="16639107"/>
          </a:xfrm>
          <a:custGeom>
            <a:avLst/>
            <a:gdLst/>
            <a:ahLst/>
            <a:cxnLst/>
            <a:rect l="l" t="t" r="r" b="b"/>
            <a:pathLst>
              <a:path w="14528021" h="16639107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 dirty="0"/>
          </a:p>
        </p:txBody>
      </p:sp>
      <p:sp>
        <p:nvSpPr>
          <p:cNvPr id="2" name="Freeform 2" descr="Cosmic Galaxy Overlay "/>
          <p:cNvSpPr/>
          <p:nvPr/>
        </p:nvSpPr>
        <p:spPr>
          <a:xfrm>
            <a:off x="13644482" y="-5067300"/>
            <a:ext cx="14528021" cy="16639107"/>
          </a:xfrm>
          <a:custGeom>
            <a:avLst/>
            <a:gdLst/>
            <a:ahLst/>
            <a:cxnLst/>
            <a:rect l="l" t="t" r="r" b="b"/>
            <a:pathLst>
              <a:path w="14528021" h="16639107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7" name="Freeform 7" descr="Russian Abstract Wireframe Elements Icosahedron Wireframe"/>
          <p:cNvSpPr/>
          <p:nvPr/>
        </p:nvSpPr>
        <p:spPr>
          <a:xfrm>
            <a:off x="-1802659" y="-3179859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9" name="TextBox 9"/>
          <p:cNvSpPr txBox="1"/>
          <p:nvPr/>
        </p:nvSpPr>
        <p:spPr>
          <a:xfrm>
            <a:off x="3126838" y="1855482"/>
            <a:ext cx="137895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160" dirty="0">
                <a:solidFill>
                  <a:srgbClr val="00004D"/>
                </a:solidFill>
                <a:latin typeface="RoxboroughCF"/>
              </a:rPr>
              <a:t>Pipeline </a:t>
            </a:r>
            <a:r>
              <a:rPr lang="en-US" sz="8000" spc="-160" dirty="0" err="1">
                <a:solidFill>
                  <a:srgbClr val="00004D"/>
                </a:solidFill>
                <a:latin typeface="RoxboroughCF"/>
              </a:rPr>
              <a:t>Infraestructura</a:t>
            </a:r>
            <a:r>
              <a:rPr lang="en-US" sz="8000" spc="-160" dirty="0">
                <a:solidFill>
                  <a:srgbClr val="00004D"/>
                </a:solidFill>
                <a:latin typeface="RoxboroughCF"/>
              </a:rPr>
              <a:t> CI/CD </a:t>
            </a:r>
          </a:p>
        </p:txBody>
      </p:sp>
      <p:sp>
        <p:nvSpPr>
          <p:cNvPr id="12" name="Freeform 12"/>
          <p:cNvSpPr/>
          <p:nvPr/>
        </p:nvSpPr>
        <p:spPr>
          <a:xfrm>
            <a:off x="7552319" y="273382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 dirty="0"/>
          </a:p>
        </p:txBody>
      </p:sp>
      <p:pic>
        <p:nvPicPr>
          <p:cNvPr id="4" name="Graphic 23">
            <a:extLst>
              <a:ext uri="{FF2B5EF4-FFF2-40B4-BE49-F238E27FC236}">
                <a16:creationId xmlns:a16="http://schemas.microsoft.com/office/drawing/2014/main" id="{808ACA49-0E74-CDAC-B958-08B40F14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 flipH="1">
            <a:off x="3424773" y="559356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CEA2DD30-32FC-F23B-4414-C7A7CC06F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454" y="6216445"/>
            <a:ext cx="15065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Git users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5927152A-46A7-D94E-B851-1A12C5089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339" y="5754780"/>
            <a:ext cx="157321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Third-party GitHub</a:t>
            </a:r>
          </a:p>
          <a:p>
            <a:pPr algn="ctr" eaLnBrk="1" hangingPunct="1"/>
            <a:r>
              <a:rPr lang="en-US" alt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Infraestructure</a:t>
            </a:r>
            <a:endParaRPr lang="en-US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github inverted&quot; Icon - Download for free – Iconduck">
            <a:extLst>
              <a:ext uri="{FF2B5EF4-FFF2-40B4-BE49-F238E27FC236}">
                <a16:creationId xmlns:a16="http://schemas.microsoft.com/office/drawing/2014/main" id="{BBD03454-E9DC-2DC9-A8EA-264840E0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830" y="4763001"/>
            <a:ext cx="1019175" cy="9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4251C9A-C0D7-1659-F771-1BE3DEA04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822339" y="4152900"/>
            <a:ext cx="381000" cy="381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24DFB1-48B6-D3EB-3AA2-7977BCBF208D}"/>
              </a:ext>
            </a:extLst>
          </p:cNvPr>
          <p:cNvSpPr/>
          <p:nvPr/>
        </p:nvSpPr>
        <p:spPr>
          <a:xfrm>
            <a:off x="11814419" y="4152900"/>
            <a:ext cx="3032697" cy="222249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BB00AA04-6A27-BA44-B569-16C8B82B0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7868" y="6662935"/>
            <a:ext cx="15065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Git webhook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18D9B3E-71D9-BD7D-7350-1B4E7BC9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562" y="5392815"/>
            <a:ext cx="1506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Git push</a:t>
            </a:r>
          </a:p>
        </p:txBody>
      </p:sp>
      <p:pic>
        <p:nvPicPr>
          <p:cNvPr id="33" name="Graphic 31">
            <a:extLst>
              <a:ext uri="{FF2B5EF4-FFF2-40B4-BE49-F238E27FC236}">
                <a16:creationId xmlns:a16="http://schemas.microsoft.com/office/drawing/2014/main" id="{7E21946A-79F0-4D7F-3A10-4C0265625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3111142" y="49894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8">
            <a:extLst>
              <a:ext uri="{FF2B5EF4-FFF2-40B4-BE49-F238E27FC236}">
                <a16:creationId xmlns:a16="http://schemas.microsoft.com/office/drawing/2014/main" id="{616A7D5A-ED30-78E2-D942-78CD5DC13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7498" y="5576581"/>
            <a:ext cx="15065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Amazon S3 Backend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A676BDA-772D-FB5D-3FB7-3E20B01AF20B}"/>
              </a:ext>
            </a:extLst>
          </p:cNvPr>
          <p:cNvSpPr/>
          <p:nvPr/>
        </p:nvSpPr>
        <p:spPr>
          <a:xfrm>
            <a:off x="3993521" y="5788732"/>
            <a:ext cx="126120" cy="1149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A0508AAA-B447-9055-4158-FDDC3B059A07}"/>
              </a:ext>
            </a:extLst>
          </p:cNvPr>
          <p:cNvCxnSpPr>
            <a:cxnSpLocks/>
            <a:stCxn id="33" idx="1"/>
            <a:endCxn id="1030" idx="3"/>
          </p:cNvCxnSpPr>
          <p:nvPr/>
        </p:nvCxnSpPr>
        <p:spPr>
          <a:xfrm rot="10800000" flipV="1">
            <a:off x="8905618" y="5218065"/>
            <a:ext cx="4205524" cy="26194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3" name="Straight Arrow Connector 8192">
            <a:extLst>
              <a:ext uri="{FF2B5EF4-FFF2-40B4-BE49-F238E27FC236}">
                <a16:creationId xmlns:a16="http://schemas.microsoft.com/office/drawing/2014/main" id="{F4641073-53B2-58A5-5CB1-C74FBF94A0C3}"/>
              </a:ext>
            </a:extLst>
          </p:cNvPr>
          <p:cNvCxnSpPr>
            <a:cxnSpLocks/>
            <a:stCxn id="57" idx="6"/>
          </p:cNvCxnSpPr>
          <p:nvPr/>
        </p:nvCxnSpPr>
        <p:spPr>
          <a:xfrm flipV="1">
            <a:off x="4119641" y="5828511"/>
            <a:ext cx="1058458" cy="1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4">
            <a:extLst>
              <a:ext uri="{FF2B5EF4-FFF2-40B4-BE49-F238E27FC236}">
                <a16:creationId xmlns:a16="http://schemas.microsoft.com/office/drawing/2014/main" id="{C3F9E5C0-01CC-7D19-D301-C4CF37D4C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88" y="8648554"/>
            <a:ext cx="15732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GitHub Actions</a:t>
            </a:r>
          </a:p>
        </p:txBody>
      </p:sp>
      <p:pic>
        <p:nvPicPr>
          <p:cNvPr id="1030" name="Picture 6" descr="Programar workflows en GitHub Actions - return(GiS);">
            <a:extLst>
              <a:ext uri="{FF2B5EF4-FFF2-40B4-BE49-F238E27FC236}">
                <a16:creationId xmlns:a16="http://schemas.microsoft.com/office/drawing/2014/main" id="{F27C1B2E-1DEB-CBD5-2E31-9339B4A98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775" y="7228099"/>
            <a:ext cx="1218843" cy="121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B86408-F74C-B3FA-23CA-909C6007B4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6750" y="5210801"/>
            <a:ext cx="1077189" cy="111085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1CA8ED-6E85-E29D-2E60-00483D9DFDDD}"/>
              </a:ext>
            </a:extLst>
          </p:cNvPr>
          <p:cNvCxnSpPr>
            <a:cxnSpLocks/>
          </p:cNvCxnSpPr>
          <p:nvPr/>
        </p:nvCxnSpPr>
        <p:spPr>
          <a:xfrm>
            <a:off x="6921987" y="5820471"/>
            <a:ext cx="612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A42153-20F5-F635-0097-CFD28320212A}"/>
              </a:ext>
            </a:extLst>
          </p:cNvPr>
          <p:cNvCxnSpPr>
            <a:cxnSpLocks/>
          </p:cNvCxnSpPr>
          <p:nvPr/>
        </p:nvCxnSpPr>
        <p:spPr>
          <a:xfrm>
            <a:off x="8366589" y="6493444"/>
            <a:ext cx="0" cy="734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30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Cosmic Galaxy Overlay "/>
          <p:cNvSpPr/>
          <p:nvPr/>
        </p:nvSpPr>
        <p:spPr>
          <a:xfrm>
            <a:off x="13586138" y="-3943746"/>
            <a:ext cx="14528021" cy="16639107"/>
          </a:xfrm>
          <a:custGeom>
            <a:avLst/>
            <a:gdLst/>
            <a:ahLst/>
            <a:cxnLst/>
            <a:rect l="l" t="t" r="r" b="b"/>
            <a:pathLst>
              <a:path w="14528021" h="16639107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 descr="Cosmic Galaxy Overlay "/>
          <p:cNvSpPr/>
          <p:nvPr/>
        </p:nvSpPr>
        <p:spPr>
          <a:xfrm>
            <a:off x="-9920526" y="-2716637"/>
            <a:ext cx="14528021" cy="16639107"/>
          </a:xfrm>
          <a:custGeom>
            <a:avLst/>
            <a:gdLst/>
            <a:ahLst/>
            <a:cxnLst/>
            <a:rect l="l" t="t" r="r" b="b"/>
            <a:pathLst>
              <a:path w="14528021" h="16639107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 dirty="0"/>
          </a:p>
        </p:txBody>
      </p:sp>
      <p:sp>
        <p:nvSpPr>
          <p:cNvPr id="7" name="Freeform 7" descr="Russian Abstract Wireframe Elements Icosahedron Wireframe"/>
          <p:cNvSpPr/>
          <p:nvPr/>
        </p:nvSpPr>
        <p:spPr>
          <a:xfrm>
            <a:off x="-1802659" y="-3179859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9" name="TextBox 9"/>
          <p:cNvSpPr txBox="1"/>
          <p:nvPr/>
        </p:nvSpPr>
        <p:spPr>
          <a:xfrm>
            <a:off x="3126839" y="1855482"/>
            <a:ext cx="1256228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160" dirty="0">
                <a:solidFill>
                  <a:srgbClr val="00004D"/>
                </a:solidFill>
                <a:latin typeface="RoxboroughCF"/>
              </a:rPr>
              <a:t>Pipeline </a:t>
            </a:r>
            <a:r>
              <a:rPr lang="en-US" sz="8000" spc="-160" dirty="0" err="1">
                <a:solidFill>
                  <a:srgbClr val="00004D"/>
                </a:solidFill>
                <a:latin typeface="RoxboroughCF"/>
              </a:rPr>
              <a:t>Aplicacion</a:t>
            </a:r>
            <a:r>
              <a:rPr lang="en-US" sz="8000" spc="-160" dirty="0">
                <a:solidFill>
                  <a:srgbClr val="00004D"/>
                </a:solidFill>
                <a:latin typeface="RoxboroughCF"/>
              </a:rPr>
              <a:t> CI/CD </a:t>
            </a:r>
          </a:p>
        </p:txBody>
      </p:sp>
      <p:sp>
        <p:nvSpPr>
          <p:cNvPr id="12" name="Freeform 12"/>
          <p:cNvSpPr/>
          <p:nvPr/>
        </p:nvSpPr>
        <p:spPr>
          <a:xfrm>
            <a:off x="7552319" y="273382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 dirty="0"/>
          </a:p>
        </p:txBody>
      </p:sp>
      <p:pic>
        <p:nvPicPr>
          <p:cNvPr id="4" name="Graphic 23">
            <a:extLst>
              <a:ext uri="{FF2B5EF4-FFF2-40B4-BE49-F238E27FC236}">
                <a16:creationId xmlns:a16="http://schemas.microsoft.com/office/drawing/2014/main" id="{808ACA49-0E74-CDAC-B958-08B40F14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 flipH="1">
            <a:off x="2499654" y="560291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CEA2DD30-32FC-F23B-4414-C7A7CC06F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667" y="6113070"/>
            <a:ext cx="15065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Git users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5927152A-46A7-D94E-B851-1A12C5089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823" y="5602917"/>
            <a:ext cx="138747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Third-party GitHub</a:t>
            </a:r>
          </a:p>
          <a:p>
            <a:pPr algn="ctr" eaLnBrk="1" hangingPunct="1"/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Code App: </a:t>
            </a:r>
          </a:p>
          <a:p>
            <a:pPr algn="ctr" eaLnBrk="1" hangingPunct="1"/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Juice Shop</a:t>
            </a:r>
          </a:p>
        </p:txBody>
      </p:sp>
      <p:pic>
        <p:nvPicPr>
          <p:cNvPr id="8194" name="Picture 2" descr="github inverted&quot; Icon - Download for free – Iconduck">
            <a:extLst>
              <a:ext uri="{FF2B5EF4-FFF2-40B4-BE49-F238E27FC236}">
                <a16:creationId xmlns:a16="http://schemas.microsoft.com/office/drawing/2014/main" id="{BBD03454-E9DC-2DC9-A8EA-264840E0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314" y="4611138"/>
            <a:ext cx="1019175" cy="9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4251C9A-C0D7-1659-F771-1BE3DEA04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698055" y="3858741"/>
            <a:ext cx="381000" cy="381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24DFB1-48B6-D3EB-3AA2-7977BCBF208D}"/>
              </a:ext>
            </a:extLst>
          </p:cNvPr>
          <p:cNvSpPr/>
          <p:nvPr/>
        </p:nvSpPr>
        <p:spPr>
          <a:xfrm>
            <a:off x="6690222" y="3850323"/>
            <a:ext cx="8458632" cy="44195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4942C0C0-02CE-548E-6AE9-FB9792F25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482834" y="543781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BC0315C0-8ECD-4EA0-8BC5-8D61E3188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55" y="6251570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CodePipeline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BB00AA04-6A27-BA44-B569-16C8B82B0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7979" y="5405113"/>
            <a:ext cx="15065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Git webhook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18D9B3E-71D9-BD7D-7350-1B4E7BC9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443" y="5402171"/>
            <a:ext cx="1506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Git push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DAD81C-5496-C1BA-31C3-0DC17346658C}"/>
              </a:ext>
            </a:extLst>
          </p:cNvPr>
          <p:cNvSpPr/>
          <p:nvPr/>
        </p:nvSpPr>
        <p:spPr>
          <a:xfrm>
            <a:off x="9745658" y="5402172"/>
            <a:ext cx="4705935" cy="2410544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Elatic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Beanstalk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281D0-3CC7-D401-D02B-EA6CE6F74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7457" y="6387984"/>
            <a:ext cx="15065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</a:p>
        </p:txBody>
      </p:sp>
      <p:pic>
        <p:nvPicPr>
          <p:cNvPr id="33" name="Graphic 31">
            <a:extLst>
              <a:ext uri="{FF2B5EF4-FFF2-40B4-BE49-F238E27FC236}">
                <a16:creationId xmlns:a16="http://schemas.microsoft.com/office/drawing/2014/main" id="{7E21946A-79F0-4D7F-3A10-4C0265625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424453" y="414720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8">
            <a:extLst>
              <a:ext uri="{FF2B5EF4-FFF2-40B4-BE49-F238E27FC236}">
                <a16:creationId xmlns:a16="http://schemas.microsoft.com/office/drawing/2014/main" id="{616A7D5A-ED30-78E2-D942-78CD5DC13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9784" y="4681195"/>
            <a:ext cx="15065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Amazon S3 output bucket</a:t>
            </a:r>
          </a:p>
        </p:txBody>
      </p:sp>
      <p:pic>
        <p:nvPicPr>
          <p:cNvPr id="47" name="Graphic 6">
            <a:extLst>
              <a:ext uri="{FF2B5EF4-FFF2-40B4-BE49-F238E27FC236}">
                <a16:creationId xmlns:a16="http://schemas.microsoft.com/office/drawing/2014/main" id="{1017055E-C81B-5A8D-C281-27F65F33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10685256" y="65285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6">
            <a:extLst>
              <a:ext uri="{FF2B5EF4-FFF2-40B4-BE49-F238E27FC236}">
                <a16:creationId xmlns:a16="http://schemas.microsoft.com/office/drawing/2014/main" id="{C9BB2F71-1A6F-E8D8-7C8E-1EFE74675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6268" y="7077895"/>
            <a:ext cx="13592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</p:txBody>
      </p:sp>
      <p:pic>
        <p:nvPicPr>
          <p:cNvPr id="50" name="Graphic 9">
            <a:extLst>
              <a:ext uri="{FF2B5EF4-FFF2-40B4-BE49-F238E27FC236}">
                <a16:creationId xmlns:a16="http://schemas.microsoft.com/office/drawing/2014/main" id="{CB0E630E-73AC-12DE-3E81-F9ACBD1F0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13084647" y="65602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25">
            <a:extLst>
              <a:ext uri="{FF2B5EF4-FFF2-40B4-BE49-F238E27FC236}">
                <a16:creationId xmlns:a16="http://schemas.microsoft.com/office/drawing/2014/main" id="{AC92622F-3735-2BEE-F282-6E15122C6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4814" y="7077895"/>
            <a:ext cx="13592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86CE0E-AA12-1DCC-8836-C9247FBE3E07}"/>
              </a:ext>
            </a:extLst>
          </p:cNvPr>
          <p:cNvSpPr/>
          <p:nvPr/>
        </p:nvSpPr>
        <p:spPr>
          <a:xfrm>
            <a:off x="9971160" y="6043089"/>
            <a:ext cx="1872227" cy="1464827"/>
          </a:xfrm>
          <a:prstGeom prst="rect">
            <a:avLst/>
          </a:prstGeom>
          <a:noFill/>
          <a:ln w="15875">
            <a:solidFill>
              <a:srgbClr val="7D89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19CFFB-FF46-3DDA-0C15-2B72361C41CA}"/>
              </a:ext>
            </a:extLst>
          </p:cNvPr>
          <p:cNvSpPr/>
          <p:nvPr/>
        </p:nvSpPr>
        <p:spPr>
          <a:xfrm>
            <a:off x="12421772" y="6043089"/>
            <a:ext cx="1765300" cy="1464826"/>
          </a:xfrm>
          <a:prstGeom prst="rect">
            <a:avLst/>
          </a:prstGeom>
          <a:noFill/>
          <a:ln w="15875">
            <a:solidFill>
              <a:srgbClr val="7D89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A676BDA-772D-FB5D-3FB7-3E20B01AF20B}"/>
              </a:ext>
            </a:extLst>
          </p:cNvPr>
          <p:cNvSpPr/>
          <p:nvPr/>
        </p:nvSpPr>
        <p:spPr>
          <a:xfrm>
            <a:off x="3068402" y="5798088"/>
            <a:ext cx="126120" cy="1149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A0508AAA-B447-9055-4158-FDDC3B059A07}"/>
              </a:ext>
            </a:extLst>
          </p:cNvPr>
          <p:cNvCxnSpPr>
            <a:cxnSpLocks/>
            <a:stCxn id="33" idx="1"/>
            <a:endCxn id="15" idx="0"/>
          </p:cNvCxnSpPr>
          <p:nvPr/>
        </p:nvCxnSpPr>
        <p:spPr>
          <a:xfrm rot="10800000" flipV="1">
            <a:off x="7863835" y="4375807"/>
            <a:ext cx="2560619" cy="106200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3" name="Straight Arrow Connector 8192">
            <a:extLst>
              <a:ext uri="{FF2B5EF4-FFF2-40B4-BE49-F238E27FC236}">
                <a16:creationId xmlns:a16="http://schemas.microsoft.com/office/drawing/2014/main" id="{F4641073-53B2-58A5-5CB1-C74FBF94A0C3}"/>
              </a:ext>
            </a:extLst>
          </p:cNvPr>
          <p:cNvCxnSpPr>
            <a:cxnSpLocks/>
            <a:stCxn id="57" idx="6"/>
          </p:cNvCxnSpPr>
          <p:nvPr/>
        </p:nvCxnSpPr>
        <p:spPr>
          <a:xfrm flipV="1">
            <a:off x="3194522" y="5837867"/>
            <a:ext cx="1058458" cy="1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5" name="Straight Arrow Connector 8194">
            <a:extLst>
              <a:ext uri="{FF2B5EF4-FFF2-40B4-BE49-F238E27FC236}">
                <a16:creationId xmlns:a16="http://schemas.microsoft.com/office/drawing/2014/main" id="{F9F366DC-E239-25D9-33BE-E05D198D9669}"/>
              </a:ext>
            </a:extLst>
          </p:cNvPr>
          <p:cNvCxnSpPr>
            <a:cxnSpLocks/>
          </p:cNvCxnSpPr>
          <p:nvPr/>
        </p:nvCxnSpPr>
        <p:spPr>
          <a:xfrm>
            <a:off x="5488298" y="5837867"/>
            <a:ext cx="1826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8" name="Straight Arrow Connector 8197">
            <a:extLst>
              <a:ext uri="{FF2B5EF4-FFF2-40B4-BE49-F238E27FC236}">
                <a16:creationId xmlns:a16="http://schemas.microsoft.com/office/drawing/2014/main" id="{047F6602-513F-A5AD-2475-B78B1A7AD78C}"/>
              </a:ext>
            </a:extLst>
          </p:cNvPr>
          <p:cNvCxnSpPr>
            <a:cxnSpLocks/>
          </p:cNvCxnSpPr>
          <p:nvPr/>
        </p:nvCxnSpPr>
        <p:spPr>
          <a:xfrm>
            <a:off x="11445392" y="6788840"/>
            <a:ext cx="1458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2" name="Curved Connector 8201">
            <a:extLst>
              <a:ext uri="{FF2B5EF4-FFF2-40B4-BE49-F238E27FC236}">
                <a16:creationId xmlns:a16="http://schemas.microsoft.com/office/drawing/2014/main" id="{1094F6E6-456A-668A-95CA-B8A5F012624F}"/>
              </a:ext>
            </a:extLst>
          </p:cNvPr>
          <p:cNvCxnSpPr>
            <a:cxnSpLocks/>
          </p:cNvCxnSpPr>
          <p:nvPr/>
        </p:nvCxnSpPr>
        <p:spPr>
          <a:xfrm>
            <a:off x="8458200" y="5855569"/>
            <a:ext cx="2133600" cy="9332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2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Russian Abstract Wireframe Elements Icosahedron Wireframe"/>
          <p:cNvSpPr/>
          <p:nvPr/>
        </p:nvSpPr>
        <p:spPr>
          <a:xfrm>
            <a:off x="-2502567" y="-3882321"/>
            <a:ext cx="5729837" cy="5750749"/>
          </a:xfrm>
          <a:custGeom>
            <a:avLst/>
            <a:gdLst/>
            <a:ahLst/>
            <a:cxnLst/>
            <a:rect l="l" t="t" r="r" b="b"/>
            <a:pathLst>
              <a:path w="5729837" h="5750749">
                <a:moveTo>
                  <a:pt x="0" y="0"/>
                </a:moveTo>
                <a:lnTo>
                  <a:pt x="5729838" y="0"/>
                </a:lnTo>
                <a:lnTo>
                  <a:pt x="5729838" y="5750749"/>
                </a:lnTo>
                <a:lnTo>
                  <a:pt x="0" y="575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 descr="Galaxy Overlay Space"/>
          <p:cNvSpPr/>
          <p:nvPr/>
        </p:nvSpPr>
        <p:spPr>
          <a:xfrm>
            <a:off x="-5564883" y="5247545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4" name="TextBox 4"/>
          <p:cNvSpPr txBox="1"/>
          <p:nvPr/>
        </p:nvSpPr>
        <p:spPr>
          <a:xfrm>
            <a:off x="1028700" y="7048500"/>
            <a:ext cx="1623060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4000" dirty="0">
                <a:solidFill>
                  <a:srgbClr val="00004D"/>
                </a:solidFill>
                <a:latin typeface="Sorts Mill Goudy"/>
              </a:rPr>
              <a:t>Workshop</a:t>
            </a:r>
          </a:p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latin typeface="Sorts Mill Goudy"/>
              </a:rPr>
              <a:t>https://github.com/8infinitecloud/aws-cd-jugodenaranja</a:t>
            </a:r>
            <a:endParaRPr lang="en-US" sz="4000" dirty="0">
              <a:latin typeface="Sorts Mill Goudy"/>
            </a:endParaRPr>
          </a:p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4D"/>
                </a:solidFill>
                <a:latin typeface="Sorts Mill Goudy"/>
              </a:rPr>
              <a:t>https://</a:t>
            </a:r>
            <a:r>
              <a:rPr lang="en-US" sz="3999" dirty="0" err="1">
                <a:solidFill>
                  <a:srgbClr val="00004D"/>
                </a:solidFill>
                <a:latin typeface="Sorts Mill Goudy"/>
              </a:rPr>
              <a:t>github.com</a:t>
            </a:r>
            <a:r>
              <a:rPr lang="en-US" sz="3999" dirty="0">
                <a:solidFill>
                  <a:srgbClr val="00004D"/>
                </a:solidFill>
                <a:latin typeface="Sorts Mill Goudy"/>
              </a:rPr>
              <a:t>/8infinitecloud/juice-shop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385596"/>
            <a:ext cx="16230600" cy="297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50"/>
              </a:lnSpc>
              <a:spcBef>
                <a:spcPct val="0"/>
              </a:spcBef>
            </a:pPr>
            <a:r>
              <a:rPr lang="en-US" sz="9600" dirty="0">
                <a:solidFill>
                  <a:srgbClr val="00004D"/>
                </a:solidFill>
                <a:latin typeface="Sorts Mill Goudy"/>
              </a:rPr>
              <a:t>“Jugo de </a:t>
            </a:r>
            <a:r>
              <a:rPr lang="en-US" sz="9600" dirty="0" err="1">
                <a:solidFill>
                  <a:srgbClr val="00004D"/>
                </a:solidFill>
                <a:latin typeface="Sorts Mill Goudy"/>
              </a:rPr>
              <a:t>naranja</a:t>
            </a:r>
            <a:r>
              <a:rPr lang="en-US" sz="9600" dirty="0">
                <a:solidFill>
                  <a:srgbClr val="00004D"/>
                </a:solidFill>
                <a:latin typeface="Sorts Mill Goudy"/>
              </a:rPr>
              <a:t> con </a:t>
            </a:r>
            <a:r>
              <a:rPr lang="en-US" sz="9600" dirty="0" err="1">
                <a:solidFill>
                  <a:srgbClr val="00004D"/>
                </a:solidFill>
                <a:latin typeface="Sorts Mill Goudy"/>
              </a:rPr>
              <a:t>CodePipeline</a:t>
            </a:r>
            <a:r>
              <a:rPr lang="en-US" sz="9600" dirty="0">
                <a:solidFill>
                  <a:srgbClr val="00004D"/>
                </a:solidFill>
                <a:latin typeface="Sorts Mill Goudy"/>
              </a:rPr>
              <a:t> y Elastic Beanstalk”</a:t>
            </a:r>
          </a:p>
        </p:txBody>
      </p:sp>
      <p:sp>
        <p:nvSpPr>
          <p:cNvPr id="6" name="Freeform 6"/>
          <p:cNvSpPr/>
          <p:nvPr/>
        </p:nvSpPr>
        <p:spPr>
          <a:xfrm>
            <a:off x="7552319" y="330638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 descr="Galaxy Overlay Space">
            <a:extLst>
              <a:ext uri="{FF2B5EF4-FFF2-40B4-BE49-F238E27FC236}">
                <a16:creationId xmlns:a16="http://schemas.microsoft.com/office/drawing/2014/main" id="{3BF03043-DD2E-95DC-05C2-9BAE8B9D15F4}"/>
              </a:ext>
            </a:extLst>
          </p:cNvPr>
          <p:cNvSpPr/>
          <p:nvPr/>
        </p:nvSpPr>
        <p:spPr>
          <a:xfrm>
            <a:off x="13107304" y="24245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2" name="Freeform 2" descr="Galaxy Overlay Space"/>
          <p:cNvSpPr/>
          <p:nvPr/>
        </p:nvSpPr>
        <p:spPr>
          <a:xfrm>
            <a:off x="-4329406" y="5113778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 descr="Russian Abstract Wireframe Elements Icosahedron Wireframe"/>
          <p:cNvSpPr/>
          <p:nvPr/>
        </p:nvSpPr>
        <p:spPr>
          <a:xfrm>
            <a:off x="15094289" y="-2449234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5" name="TextBox 5"/>
          <p:cNvSpPr txBox="1"/>
          <p:nvPr/>
        </p:nvSpPr>
        <p:spPr>
          <a:xfrm>
            <a:off x="5583079" y="1350233"/>
            <a:ext cx="7121840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6600" spc="-160" dirty="0">
                <a:solidFill>
                  <a:srgbClr val="00004D"/>
                </a:solidFill>
                <a:latin typeface="RoxboroughCF"/>
              </a:rPr>
              <a:t>Workflow CI/CD </a:t>
            </a:r>
          </a:p>
        </p:txBody>
      </p:sp>
      <p:sp>
        <p:nvSpPr>
          <p:cNvPr id="8" name="Freeform 8"/>
          <p:cNvSpPr/>
          <p:nvPr/>
        </p:nvSpPr>
        <p:spPr>
          <a:xfrm>
            <a:off x="7552319" y="113094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8533A8C-EB36-2934-D7CB-DAA0DE4225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853644"/>
              </p:ext>
            </p:extLst>
          </p:nvPr>
        </p:nvGraphicFramePr>
        <p:xfrm>
          <a:off x="914399" y="4646976"/>
          <a:ext cx="1687143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TextBox 8">
            <a:extLst>
              <a:ext uri="{FF2B5EF4-FFF2-40B4-BE49-F238E27FC236}">
                <a16:creationId xmlns:a16="http://schemas.microsoft.com/office/drawing/2014/main" id="{10969A44-1154-A0AF-2B0D-4360439D304C}"/>
              </a:ext>
            </a:extLst>
          </p:cNvPr>
          <p:cNvSpPr txBox="1"/>
          <p:nvPr/>
        </p:nvSpPr>
        <p:spPr>
          <a:xfrm>
            <a:off x="914398" y="7192360"/>
            <a:ext cx="297180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>
                <a:solidFill>
                  <a:srgbClr val="00004D"/>
                </a:solidFill>
                <a:latin typeface="Sorts Mill Goudy"/>
              </a:rPr>
              <a:t>El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origen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los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archivos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codigo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la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aplicación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.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4E9FE0C-B826-5401-757D-A08A02C87844}"/>
              </a:ext>
            </a:extLst>
          </p:cNvPr>
          <p:cNvSpPr txBox="1"/>
          <p:nvPr/>
        </p:nvSpPr>
        <p:spPr>
          <a:xfrm>
            <a:off x="4204247" y="7236841"/>
            <a:ext cx="2971802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Proceso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compilar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convertir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el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codigo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fuente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un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artefacto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.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24EA25A-24F5-28E4-2598-5043F7031F07}"/>
              </a:ext>
            </a:extLst>
          </p:cNvPr>
          <p:cNvSpPr txBox="1"/>
          <p:nvPr/>
        </p:nvSpPr>
        <p:spPr>
          <a:xfrm>
            <a:off x="7494096" y="7313509"/>
            <a:ext cx="2971802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Evaluación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automatizada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para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verificar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la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funcionalidad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calidad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del software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A835CBCF-88BC-34B9-CF8B-2B21D958AA71}"/>
              </a:ext>
            </a:extLst>
          </p:cNvPr>
          <p:cNvSpPr txBox="1"/>
          <p:nvPr/>
        </p:nvSpPr>
        <p:spPr>
          <a:xfrm>
            <a:off x="10783945" y="7351843"/>
            <a:ext cx="2971802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Despliegue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automatizado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del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artefacto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generado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un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entorno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prueba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.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CFCD8E15-7DA9-F6F3-9BC6-43728E04AB45}"/>
              </a:ext>
            </a:extLst>
          </p:cNvPr>
          <p:cNvSpPr txBox="1"/>
          <p:nvPr/>
        </p:nvSpPr>
        <p:spPr>
          <a:xfrm>
            <a:off x="14073794" y="7390176"/>
            <a:ext cx="2971802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Supervisión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continua de la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aplicación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la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infraestructura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.</a:t>
            </a:r>
          </a:p>
        </p:txBody>
      </p:sp>
      <p:pic>
        <p:nvPicPr>
          <p:cNvPr id="4" name="Picture 2" descr="github inverted&quot; Icon - Download for free – Iconduck">
            <a:extLst>
              <a:ext uri="{FF2B5EF4-FFF2-40B4-BE49-F238E27FC236}">
                <a16:creationId xmlns:a16="http://schemas.microsoft.com/office/drawing/2014/main" id="{056FD106-B3F0-5759-1A80-930CE6C7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681" y="3926328"/>
            <a:ext cx="783050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208ED7E6-60C1-7DB9-4AB9-F15357FA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5316198" y="397594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84D5D110-8C79-84D0-E043-72DE065C3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5629" y="4737020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430F6-F210-0D24-4076-23C00ABDF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636" y="4737020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81F7F6ED-E870-4124-FCE2-2A3FC1EE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9137064" y="39228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66C2C12C-3738-C398-7828-87121E26F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3796" y="4737020"/>
            <a:ext cx="22685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Elastic Beanstalk</a:t>
            </a:r>
          </a:p>
        </p:txBody>
      </p:sp>
      <p:pic>
        <p:nvPicPr>
          <p:cNvPr id="23" name="Graphic 6">
            <a:extLst>
              <a:ext uri="{FF2B5EF4-FFF2-40B4-BE49-F238E27FC236}">
                <a16:creationId xmlns:a16="http://schemas.microsoft.com/office/drawing/2014/main" id="{E28FAE36-567E-334B-F8A8-5735483C2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6149971" y="27067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3DEACE12-753B-1B86-D2EF-67B950839413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2550207" y="3257936"/>
            <a:ext cx="3599765" cy="6683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E3ED0216-48B5-0E40-93DF-C1B8DF1F697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911971" y="3257937"/>
            <a:ext cx="2606093" cy="6649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FADEBE3-3376-DFE1-3EA3-4C8371FBC4C6}"/>
              </a:ext>
            </a:extLst>
          </p:cNvPr>
          <p:cNvCxnSpPr/>
          <p:nvPr/>
        </p:nvCxnSpPr>
        <p:spPr>
          <a:xfrm>
            <a:off x="914398" y="5014019"/>
            <a:ext cx="3124202" cy="0"/>
          </a:xfrm>
          <a:prstGeom prst="line">
            <a:avLst/>
          </a:prstGeom>
          <a:ln w="57150" cmpd="sng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E736F4E-5924-B782-2140-DD09BDB24030}"/>
              </a:ext>
            </a:extLst>
          </p:cNvPr>
          <p:cNvCxnSpPr>
            <a:cxnSpLocks/>
          </p:cNvCxnSpPr>
          <p:nvPr/>
        </p:nvCxnSpPr>
        <p:spPr>
          <a:xfrm>
            <a:off x="4265751" y="5014019"/>
            <a:ext cx="937404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EAFDB5-3296-C90A-65FE-E235EA67E725}"/>
              </a:ext>
            </a:extLst>
          </p:cNvPr>
          <p:cNvCxnSpPr/>
          <p:nvPr/>
        </p:nvCxnSpPr>
        <p:spPr>
          <a:xfrm>
            <a:off x="13755747" y="5014019"/>
            <a:ext cx="3124202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9">
            <a:extLst>
              <a:ext uri="{FF2B5EF4-FFF2-40B4-BE49-F238E27FC236}">
                <a16:creationId xmlns:a16="http://schemas.microsoft.com/office/drawing/2014/main" id="{4ED3BACB-BED2-911A-6677-802A36122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788" y="3552086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CodePipeline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75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 descr="Galaxy Overlay Space"/>
          <p:cNvSpPr/>
          <p:nvPr/>
        </p:nvSpPr>
        <p:spPr>
          <a:xfrm>
            <a:off x="-4279172" y="-7417325"/>
            <a:ext cx="10615745" cy="12780430"/>
          </a:xfrm>
          <a:custGeom>
            <a:avLst/>
            <a:gdLst/>
            <a:ahLst/>
            <a:cxnLst/>
            <a:rect l="l" t="t" r="r" b="b"/>
            <a:pathLst>
              <a:path w="10615745" h="12780430">
                <a:moveTo>
                  <a:pt x="0" y="0"/>
                </a:moveTo>
                <a:lnTo>
                  <a:pt x="10615744" y="0"/>
                </a:lnTo>
                <a:lnTo>
                  <a:pt x="10615744" y="12780430"/>
                </a:lnTo>
                <a:lnTo>
                  <a:pt x="0" y="127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5" name="Freeform 5" descr="Russian Abstract Wireframe Elements Icosahedron Wireframe"/>
          <p:cNvSpPr/>
          <p:nvPr/>
        </p:nvSpPr>
        <p:spPr>
          <a:xfrm>
            <a:off x="-1861109" y="-2568967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6" name="Freeform 6" descr="Russian Abstract Wireframe Elements Icosahedron Wireframe"/>
          <p:cNvSpPr/>
          <p:nvPr/>
        </p:nvSpPr>
        <p:spPr>
          <a:xfrm>
            <a:off x="15849240" y="-2568967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3" y="0"/>
                </a:lnTo>
                <a:lnTo>
                  <a:pt x="4330023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11" name="TextBox 11"/>
          <p:cNvSpPr txBox="1"/>
          <p:nvPr/>
        </p:nvSpPr>
        <p:spPr>
          <a:xfrm>
            <a:off x="1028699" y="2400300"/>
            <a:ext cx="5869715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7350"/>
              </a:lnSpc>
              <a:spcBef>
                <a:spcPct val="0"/>
              </a:spcBef>
            </a:pPr>
            <a:r>
              <a:rPr lang="en-US" sz="8000" dirty="0">
                <a:solidFill>
                  <a:srgbClr val="00004D"/>
                </a:solidFill>
                <a:latin typeface="Sorts Mill Goudy"/>
              </a:rPr>
              <a:t>Conclusion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7533269" y="330638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pic>
        <p:nvPicPr>
          <p:cNvPr id="16386" name="Picture 2" descr="AWS Training- DevOps Engineering on AWS Certification Course in Malaysia  Kuala Lumpur, Penang, Selangor">
            <a:extLst>
              <a:ext uri="{FF2B5EF4-FFF2-40B4-BE49-F238E27FC236}">
                <a16:creationId xmlns:a16="http://schemas.microsoft.com/office/drawing/2014/main" id="{95F5BC3B-D78A-DFB7-1F6A-E55AAE63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371" y="3565501"/>
            <a:ext cx="10018812" cy="359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 descr="Galaxy Overlay Space"/>
          <p:cNvSpPr/>
          <p:nvPr/>
        </p:nvSpPr>
        <p:spPr>
          <a:xfrm>
            <a:off x="9372600" y="5905500"/>
            <a:ext cx="12100013" cy="14567360"/>
          </a:xfrm>
          <a:custGeom>
            <a:avLst/>
            <a:gdLst/>
            <a:ahLst/>
            <a:cxnLst/>
            <a:rect l="l" t="t" r="r" b="b"/>
            <a:pathLst>
              <a:path w="12100013" h="14567360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5B2BE4-FAF5-C12C-F5E4-1ED26DB6D52A}"/>
              </a:ext>
            </a:extLst>
          </p:cNvPr>
          <p:cNvSpPr txBox="1"/>
          <p:nvPr/>
        </p:nvSpPr>
        <p:spPr>
          <a:xfrm>
            <a:off x="1028698" y="3860413"/>
            <a:ext cx="5869715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4"/>
              </a:lnSpc>
              <a:spcBef>
                <a:spcPct val="0"/>
              </a:spcBef>
            </a:pPr>
            <a:r>
              <a:rPr lang="en-US" sz="2649" dirty="0">
                <a:solidFill>
                  <a:srgbClr val="00004D"/>
                </a:solidFill>
                <a:latin typeface="Sorts Mill Goudy"/>
              </a:rPr>
              <a:t>Para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aquellos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que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quieran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profundizar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DevOps,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recomiendo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seguir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un ‘path learning’ que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comprenda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participar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comunidades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linea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,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asistir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conferencias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leer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libros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relevantes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para la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comprensión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mas complete de las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practicas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649" dirty="0" err="1">
                <a:solidFill>
                  <a:srgbClr val="00004D"/>
                </a:solidFill>
                <a:latin typeface="Sorts Mill Goudy"/>
              </a:rPr>
              <a:t>habitos</a:t>
            </a:r>
            <a:r>
              <a:rPr lang="en-US" sz="2649" dirty="0">
                <a:solidFill>
                  <a:srgbClr val="00004D"/>
                </a:solidFill>
                <a:latin typeface="Sorts Mill Goudy"/>
              </a:rPr>
              <a:t> de DevOps</a:t>
            </a:r>
          </a:p>
        </p:txBody>
      </p:sp>
      <p:sp>
        <p:nvSpPr>
          <p:cNvPr id="4" name="Freeform 4" descr="Galaxy Overlay Space"/>
          <p:cNvSpPr/>
          <p:nvPr/>
        </p:nvSpPr>
        <p:spPr>
          <a:xfrm>
            <a:off x="11201400" y="-7061154"/>
            <a:ext cx="10615745" cy="12780430"/>
          </a:xfrm>
          <a:custGeom>
            <a:avLst/>
            <a:gdLst/>
            <a:ahLst/>
            <a:cxnLst/>
            <a:rect l="l" t="t" r="r" b="b"/>
            <a:pathLst>
              <a:path w="10615745" h="12780430">
                <a:moveTo>
                  <a:pt x="0" y="0"/>
                </a:moveTo>
                <a:lnTo>
                  <a:pt x="10615744" y="0"/>
                </a:lnTo>
                <a:lnTo>
                  <a:pt x="10615744" y="12780430"/>
                </a:lnTo>
                <a:lnTo>
                  <a:pt x="0" y="127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38630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99296" y="-117360"/>
            <a:ext cx="14528021" cy="16639107"/>
          </a:xfrm>
          <a:custGeom>
            <a:avLst/>
            <a:gdLst/>
            <a:ahLst/>
            <a:cxnLst/>
            <a:rect l="l" t="t" r="r" b="b"/>
            <a:pathLst>
              <a:path w="14528021" h="16639107">
                <a:moveTo>
                  <a:pt x="0" y="0"/>
                </a:moveTo>
                <a:lnTo>
                  <a:pt x="14528021" y="0"/>
                </a:lnTo>
                <a:lnTo>
                  <a:pt x="14528021" y="16639108"/>
                </a:lnTo>
                <a:lnTo>
                  <a:pt x="0" y="16639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/>
          <p:cNvSpPr/>
          <p:nvPr/>
        </p:nvSpPr>
        <p:spPr>
          <a:xfrm>
            <a:off x="15094289" y="-2449234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4" name="TextBox 4"/>
          <p:cNvSpPr txBox="1"/>
          <p:nvPr/>
        </p:nvSpPr>
        <p:spPr>
          <a:xfrm>
            <a:off x="1028700" y="2084806"/>
            <a:ext cx="6572548" cy="180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 spc="-127" dirty="0" err="1">
                <a:solidFill>
                  <a:srgbClr val="00004D"/>
                </a:solidFill>
                <a:latin typeface="RoxboroughCF"/>
              </a:rPr>
              <a:t>Mantengamos</a:t>
            </a:r>
            <a:r>
              <a:rPr lang="en-US" sz="6399" spc="-127" dirty="0">
                <a:solidFill>
                  <a:srgbClr val="00004D"/>
                </a:solidFill>
                <a:latin typeface="RoxboroughCF"/>
              </a:rPr>
              <a:t> </a:t>
            </a:r>
            <a:r>
              <a:rPr lang="en-US" sz="6399" spc="-127" dirty="0" err="1">
                <a:solidFill>
                  <a:srgbClr val="00004D"/>
                </a:solidFill>
                <a:latin typeface="RoxboroughCF"/>
              </a:rPr>
              <a:t>el</a:t>
            </a:r>
            <a:r>
              <a:rPr lang="en-US" sz="6399" spc="-127" dirty="0">
                <a:solidFill>
                  <a:srgbClr val="00004D"/>
                </a:solidFill>
                <a:latin typeface="RoxboroughCF"/>
              </a:rPr>
              <a:t> </a:t>
            </a:r>
            <a:r>
              <a:rPr lang="en-US" sz="6399" spc="-127" dirty="0" err="1">
                <a:solidFill>
                  <a:srgbClr val="00004D"/>
                </a:solidFill>
                <a:latin typeface="RoxboroughCF"/>
              </a:rPr>
              <a:t>contacto</a:t>
            </a:r>
            <a:endParaRPr lang="en-US" sz="6399" spc="-127" dirty="0">
              <a:solidFill>
                <a:srgbClr val="00004D"/>
              </a:solidFill>
              <a:latin typeface="RoxboroughCF"/>
            </a:endParaRPr>
          </a:p>
        </p:txBody>
      </p:sp>
      <p:sp>
        <p:nvSpPr>
          <p:cNvPr id="5" name="Freeform 5"/>
          <p:cNvSpPr/>
          <p:nvPr/>
        </p:nvSpPr>
        <p:spPr>
          <a:xfrm rot="6214689">
            <a:off x="41304" y="6700985"/>
            <a:ext cx="3715957" cy="7023287"/>
          </a:xfrm>
          <a:custGeom>
            <a:avLst/>
            <a:gdLst/>
            <a:ahLst/>
            <a:cxnLst/>
            <a:rect l="l" t="t" r="r" b="b"/>
            <a:pathLst>
              <a:path w="3715957" h="702328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6" name="Freeform 6"/>
          <p:cNvSpPr/>
          <p:nvPr/>
        </p:nvSpPr>
        <p:spPr>
          <a:xfrm rot="4063776">
            <a:off x="625804" y="-3387743"/>
            <a:ext cx="3715957" cy="7023287"/>
          </a:xfrm>
          <a:custGeom>
            <a:avLst/>
            <a:gdLst/>
            <a:ahLst/>
            <a:cxnLst/>
            <a:rect l="l" t="t" r="r" b="b"/>
            <a:pathLst>
              <a:path w="3715957" h="702328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7" name="Freeform 7"/>
          <p:cNvSpPr/>
          <p:nvPr/>
        </p:nvSpPr>
        <p:spPr>
          <a:xfrm>
            <a:off x="1028700" y="6555415"/>
            <a:ext cx="870583" cy="870583"/>
          </a:xfrm>
          <a:custGeom>
            <a:avLst/>
            <a:gdLst/>
            <a:ahLst/>
            <a:cxnLst/>
            <a:rect l="l" t="t" r="r" b="b"/>
            <a:pathLst>
              <a:path w="870583" h="870583">
                <a:moveTo>
                  <a:pt x="0" y="0"/>
                </a:moveTo>
                <a:lnTo>
                  <a:pt x="870583" y="0"/>
                </a:lnTo>
                <a:lnTo>
                  <a:pt x="870583" y="870583"/>
                </a:lnTo>
                <a:lnTo>
                  <a:pt x="0" y="8705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8" name="Freeform 8"/>
          <p:cNvSpPr/>
          <p:nvPr/>
        </p:nvSpPr>
        <p:spPr>
          <a:xfrm>
            <a:off x="1028700" y="4892690"/>
            <a:ext cx="957875" cy="957875"/>
          </a:xfrm>
          <a:custGeom>
            <a:avLst/>
            <a:gdLst/>
            <a:ahLst/>
            <a:cxnLst/>
            <a:rect l="l" t="t" r="r" b="b"/>
            <a:pathLst>
              <a:path w="957875" h="957875">
                <a:moveTo>
                  <a:pt x="0" y="0"/>
                </a:moveTo>
                <a:lnTo>
                  <a:pt x="957875" y="0"/>
                </a:lnTo>
                <a:lnTo>
                  <a:pt x="957875" y="957875"/>
                </a:lnTo>
                <a:lnTo>
                  <a:pt x="0" y="9578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10" name="Freeform 10"/>
          <p:cNvSpPr/>
          <p:nvPr/>
        </p:nvSpPr>
        <p:spPr>
          <a:xfrm>
            <a:off x="11185999" y="1181100"/>
            <a:ext cx="7102002" cy="9376512"/>
          </a:xfrm>
          <a:custGeom>
            <a:avLst/>
            <a:gdLst/>
            <a:ahLst/>
            <a:cxnLst/>
            <a:rect l="l" t="t" r="r" b="b"/>
            <a:pathLst>
              <a:path w="5359527" h="8229600">
                <a:moveTo>
                  <a:pt x="0" y="0"/>
                </a:moveTo>
                <a:lnTo>
                  <a:pt x="5359527" y="0"/>
                </a:lnTo>
                <a:lnTo>
                  <a:pt x="53595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12" name="TextBox 12"/>
          <p:cNvSpPr txBox="1"/>
          <p:nvPr/>
        </p:nvSpPr>
        <p:spPr>
          <a:xfrm>
            <a:off x="2483783" y="5057132"/>
            <a:ext cx="6812617" cy="499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80" dirty="0" err="1">
                <a:solidFill>
                  <a:srgbClr val="212163"/>
                </a:solidFill>
                <a:latin typeface="Montserrat"/>
              </a:rPr>
              <a:t>munozhassel@outlook.com</a:t>
            </a:r>
            <a:endParaRPr lang="en-US" sz="3000" spc="480" dirty="0">
              <a:solidFill>
                <a:srgbClr val="212163"/>
              </a:solidFill>
              <a:latin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83783" y="6476357"/>
            <a:ext cx="365160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80" dirty="0">
                <a:solidFill>
                  <a:srgbClr val="212163"/>
                </a:solidFill>
                <a:latin typeface="Montserrat"/>
              </a:rPr>
              <a:t>LINKEDIN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83783" y="6924032"/>
            <a:ext cx="737139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212163"/>
                </a:solidFill>
                <a:latin typeface="Sorts Mill Goudy"/>
              </a:rPr>
              <a:t>https://</a:t>
            </a:r>
            <a:r>
              <a:rPr lang="en-US" sz="3000" dirty="0" err="1">
                <a:solidFill>
                  <a:srgbClr val="212163"/>
                </a:solidFill>
                <a:latin typeface="Sorts Mill Goudy"/>
              </a:rPr>
              <a:t>www.linkedin.com</a:t>
            </a:r>
            <a:r>
              <a:rPr lang="en-US" sz="3000" dirty="0">
                <a:solidFill>
                  <a:srgbClr val="212163"/>
                </a:solidFill>
                <a:latin typeface="Sorts Mill Goudy"/>
              </a:rPr>
              <a:t>/in/</a:t>
            </a:r>
            <a:r>
              <a:rPr lang="en-US" sz="3000" dirty="0" err="1">
                <a:solidFill>
                  <a:srgbClr val="212163"/>
                </a:solidFill>
                <a:latin typeface="Sorts Mill Goudy"/>
              </a:rPr>
              <a:t>munozhassel</a:t>
            </a:r>
            <a:r>
              <a:rPr lang="en-US" sz="3000" dirty="0">
                <a:solidFill>
                  <a:srgbClr val="212163"/>
                </a:solidFill>
                <a:latin typeface="Sorts Mill Goudy"/>
              </a:rPr>
              <a:t>/</a:t>
            </a:r>
          </a:p>
        </p:txBody>
      </p:sp>
      <p:sp>
        <p:nvSpPr>
          <p:cNvPr id="17" name="Freeform 17"/>
          <p:cNvSpPr/>
          <p:nvPr/>
        </p:nvSpPr>
        <p:spPr>
          <a:xfrm>
            <a:off x="7552319" y="330638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pic>
        <p:nvPicPr>
          <p:cNvPr id="14" name="Picture 13" descr="A qr code with a few squares&#10;&#10;Description automatically generated">
            <a:extLst>
              <a:ext uri="{FF2B5EF4-FFF2-40B4-BE49-F238E27FC236}">
                <a16:creationId xmlns:a16="http://schemas.microsoft.com/office/drawing/2014/main" id="{28637236-34FA-5276-6442-A65A7FC552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461" y="2443891"/>
            <a:ext cx="4053772" cy="4053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Galaxy Overlay Space"/>
          <p:cNvSpPr/>
          <p:nvPr/>
        </p:nvSpPr>
        <p:spPr>
          <a:xfrm>
            <a:off x="-3200400" y="-5207614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3"/>
                </a:lnTo>
                <a:lnTo>
                  <a:pt x="0" y="11902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 descr="Russian Abstract Wireframe Elements Icosahedron Wireframe"/>
          <p:cNvSpPr/>
          <p:nvPr/>
        </p:nvSpPr>
        <p:spPr>
          <a:xfrm>
            <a:off x="-2661209" y="-4480714"/>
            <a:ext cx="7100746" cy="7126662"/>
          </a:xfrm>
          <a:custGeom>
            <a:avLst/>
            <a:gdLst/>
            <a:ahLst/>
            <a:cxnLst/>
            <a:rect l="l" t="t" r="r" b="b"/>
            <a:pathLst>
              <a:path w="7100746" h="7126662">
                <a:moveTo>
                  <a:pt x="0" y="0"/>
                </a:moveTo>
                <a:lnTo>
                  <a:pt x="7100746" y="0"/>
                </a:lnTo>
                <a:lnTo>
                  <a:pt x="7100746" y="7126662"/>
                </a:lnTo>
                <a:lnTo>
                  <a:pt x="0" y="7126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grpSp>
        <p:nvGrpSpPr>
          <p:cNvPr id="4" name="Group 4"/>
          <p:cNvGrpSpPr/>
          <p:nvPr/>
        </p:nvGrpSpPr>
        <p:grpSpPr>
          <a:xfrm>
            <a:off x="6896099" y="2147289"/>
            <a:ext cx="4495799" cy="997317"/>
            <a:chOff x="0" y="0"/>
            <a:chExt cx="5916856" cy="164801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916856" cy="1648017"/>
              <a:chOff x="0" y="0"/>
              <a:chExt cx="6909363" cy="19244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909363" cy="1924460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1924460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2230"/>
                    </a:cubicBezTo>
                    <a:cubicBezTo>
                      <a:pt x="0" y="1489485"/>
                      <a:pt x="434975" y="1924460"/>
                      <a:pt x="969645" y="1924460"/>
                    </a:cubicBezTo>
                    <a:lnTo>
                      <a:pt x="5939718" y="1924460"/>
                    </a:lnTo>
                    <a:cubicBezTo>
                      <a:pt x="6474388" y="1924460"/>
                      <a:pt x="6909363" y="1489485"/>
                      <a:pt x="6909363" y="962230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1899060"/>
                    </a:moveTo>
                    <a:lnTo>
                      <a:pt x="969645" y="1899060"/>
                    </a:lnTo>
                    <a:cubicBezTo>
                      <a:pt x="448945" y="1899060"/>
                      <a:pt x="25400" y="1475515"/>
                      <a:pt x="25400" y="962230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962230"/>
                    </a:cubicBezTo>
                    <a:cubicBezTo>
                      <a:pt x="6883963" y="1475515"/>
                      <a:pt x="6460418" y="1899060"/>
                      <a:pt x="5939718" y="1899060"/>
                    </a:cubicBezTo>
                    <a:close/>
                  </a:path>
                </a:pathLst>
              </a:custGeom>
              <a:solidFill>
                <a:srgbClr val="E30B21"/>
              </a:solidFill>
            </p:spPr>
            <p:txBody>
              <a:bodyPr/>
              <a:lstStyle/>
              <a:p>
                <a:endParaRPr lang="en-PE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68615" y="469679"/>
              <a:ext cx="4979627" cy="508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effectLst/>
                  <a:latin typeface="Helvetica Neue" panose="02000503000000020004" pitchFamily="2" charset="0"/>
                </a:rPr>
                <a:t>DevOps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560580" y="7930462"/>
            <a:ext cx="2527843" cy="1422801"/>
          </a:xfrm>
          <a:custGeom>
            <a:avLst/>
            <a:gdLst/>
            <a:ahLst/>
            <a:cxnLst/>
            <a:rect l="l" t="t" r="r" b="b"/>
            <a:pathLst>
              <a:path w="2527843" h="1422801">
                <a:moveTo>
                  <a:pt x="0" y="0"/>
                </a:moveTo>
                <a:lnTo>
                  <a:pt x="2527843" y="0"/>
                </a:lnTo>
                <a:lnTo>
                  <a:pt x="2527843" y="1422801"/>
                </a:lnTo>
                <a:lnTo>
                  <a:pt x="0" y="1422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9" name="Freeform 9"/>
          <p:cNvSpPr/>
          <p:nvPr/>
        </p:nvSpPr>
        <p:spPr>
          <a:xfrm>
            <a:off x="3283936" y="7859191"/>
            <a:ext cx="2359126" cy="1327838"/>
          </a:xfrm>
          <a:custGeom>
            <a:avLst/>
            <a:gdLst/>
            <a:ahLst/>
            <a:cxnLst/>
            <a:rect l="l" t="t" r="r" b="b"/>
            <a:pathLst>
              <a:path w="2359126" h="1327838">
                <a:moveTo>
                  <a:pt x="0" y="0"/>
                </a:moveTo>
                <a:lnTo>
                  <a:pt x="2359126" y="0"/>
                </a:lnTo>
                <a:lnTo>
                  <a:pt x="2359126" y="1327839"/>
                </a:lnTo>
                <a:lnTo>
                  <a:pt x="0" y="1327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10" name="Freeform 10"/>
          <p:cNvSpPr/>
          <p:nvPr/>
        </p:nvSpPr>
        <p:spPr>
          <a:xfrm>
            <a:off x="7555943" y="8009956"/>
            <a:ext cx="3176115" cy="1248344"/>
          </a:xfrm>
          <a:custGeom>
            <a:avLst/>
            <a:gdLst/>
            <a:ahLst/>
            <a:cxnLst/>
            <a:rect l="l" t="t" r="r" b="b"/>
            <a:pathLst>
              <a:path w="3176115" h="1248344">
                <a:moveTo>
                  <a:pt x="0" y="0"/>
                </a:moveTo>
                <a:lnTo>
                  <a:pt x="3176114" y="0"/>
                </a:lnTo>
                <a:lnTo>
                  <a:pt x="31761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9757"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12" name="TextBox 12"/>
          <p:cNvSpPr txBox="1"/>
          <p:nvPr/>
        </p:nvSpPr>
        <p:spPr>
          <a:xfrm>
            <a:off x="3230105" y="3591820"/>
            <a:ext cx="11827786" cy="273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19"/>
              </a:lnSpc>
              <a:spcBef>
                <a:spcPct val="0"/>
              </a:spcBef>
            </a:pPr>
            <a:r>
              <a:rPr lang="en-US" sz="6000" spc="-192" dirty="0">
                <a:solidFill>
                  <a:srgbClr val="00004D"/>
                </a:solidFill>
                <a:latin typeface="RoxboroughCF"/>
              </a:rPr>
              <a:t>Jugo de </a:t>
            </a:r>
            <a:r>
              <a:rPr lang="en-US" sz="6000" spc="-192" dirty="0" err="1">
                <a:solidFill>
                  <a:srgbClr val="00004D"/>
                </a:solidFill>
                <a:latin typeface="RoxboroughCF"/>
              </a:rPr>
              <a:t>naranja</a:t>
            </a:r>
            <a:r>
              <a:rPr lang="en-US" sz="6000" spc="-192" dirty="0">
                <a:solidFill>
                  <a:srgbClr val="00004D"/>
                </a:solidFill>
                <a:latin typeface="RoxboroughCF"/>
              </a:rPr>
              <a:t> con </a:t>
            </a:r>
            <a:r>
              <a:rPr lang="en-US" sz="6000" spc="-192" dirty="0" err="1">
                <a:solidFill>
                  <a:srgbClr val="00004D"/>
                </a:solidFill>
                <a:latin typeface="RoxboroughCF"/>
              </a:rPr>
              <a:t>Codepipeline</a:t>
            </a:r>
            <a:r>
              <a:rPr lang="en-US" sz="6000" spc="-192" dirty="0">
                <a:solidFill>
                  <a:srgbClr val="00004D"/>
                </a:solidFill>
                <a:latin typeface="RoxboroughCF"/>
              </a:rPr>
              <a:t> y Elastic Beanstalk</a:t>
            </a:r>
          </a:p>
        </p:txBody>
      </p:sp>
      <p:sp>
        <p:nvSpPr>
          <p:cNvPr id="13" name="Freeform 13"/>
          <p:cNvSpPr/>
          <p:nvPr/>
        </p:nvSpPr>
        <p:spPr>
          <a:xfrm>
            <a:off x="7552319" y="330638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46932">
            <a:off x="7361510" y="-7621900"/>
            <a:ext cx="14528021" cy="16639107"/>
          </a:xfrm>
          <a:custGeom>
            <a:avLst/>
            <a:gdLst/>
            <a:ahLst/>
            <a:cxnLst/>
            <a:rect l="l" t="t" r="r" b="b"/>
            <a:pathLst>
              <a:path w="14528021" h="16639107">
                <a:moveTo>
                  <a:pt x="0" y="0"/>
                </a:moveTo>
                <a:lnTo>
                  <a:pt x="14528020" y="0"/>
                </a:lnTo>
                <a:lnTo>
                  <a:pt x="14528020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/>
          <p:cNvSpPr/>
          <p:nvPr/>
        </p:nvSpPr>
        <p:spPr>
          <a:xfrm rot="6214689">
            <a:off x="751556" y="5729205"/>
            <a:ext cx="4822976" cy="9115590"/>
          </a:xfrm>
          <a:custGeom>
            <a:avLst/>
            <a:gdLst/>
            <a:ahLst/>
            <a:cxnLst/>
            <a:rect l="l" t="t" r="r" b="b"/>
            <a:pathLst>
              <a:path w="4822976" h="9115590">
                <a:moveTo>
                  <a:pt x="0" y="0"/>
                </a:moveTo>
                <a:lnTo>
                  <a:pt x="4822975" y="0"/>
                </a:lnTo>
                <a:lnTo>
                  <a:pt x="4822975" y="9115590"/>
                </a:lnTo>
                <a:lnTo>
                  <a:pt x="0" y="9115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4" name="Freeform 4"/>
          <p:cNvSpPr/>
          <p:nvPr/>
        </p:nvSpPr>
        <p:spPr>
          <a:xfrm rot="4063776">
            <a:off x="830379" y="-3007818"/>
            <a:ext cx="3715957" cy="7023287"/>
          </a:xfrm>
          <a:custGeom>
            <a:avLst/>
            <a:gdLst/>
            <a:ahLst/>
            <a:cxnLst/>
            <a:rect l="l" t="t" r="r" b="b"/>
            <a:pathLst>
              <a:path w="3715957" h="702328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5" name="TextBox 5"/>
          <p:cNvSpPr txBox="1"/>
          <p:nvPr/>
        </p:nvSpPr>
        <p:spPr>
          <a:xfrm>
            <a:off x="1028700" y="4150360"/>
            <a:ext cx="9331642" cy="177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19"/>
              </a:lnSpc>
            </a:pPr>
            <a:r>
              <a:rPr lang="en-US" sz="10299" spc="-205">
                <a:solidFill>
                  <a:srgbClr val="00004D"/>
                </a:solidFill>
                <a:latin typeface="RoxboroughCF"/>
              </a:rPr>
              <a:t>Gracias</a:t>
            </a:r>
          </a:p>
        </p:txBody>
      </p:sp>
      <p:sp>
        <p:nvSpPr>
          <p:cNvPr id="6" name="Freeform 6"/>
          <p:cNvSpPr/>
          <p:nvPr/>
        </p:nvSpPr>
        <p:spPr>
          <a:xfrm>
            <a:off x="11795118" y="7182287"/>
            <a:ext cx="1606006" cy="903944"/>
          </a:xfrm>
          <a:custGeom>
            <a:avLst/>
            <a:gdLst/>
            <a:ahLst/>
            <a:cxnLst/>
            <a:rect l="l" t="t" r="r" b="b"/>
            <a:pathLst>
              <a:path w="1606006" h="903944">
                <a:moveTo>
                  <a:pt x="0" y="0"/>
                </a:moveTo>
                <a:lnTo>
                  <a:pt x="1606007" y="0"/>
                </a:lnTo>
                <a:lnTo>
                  <a:pt x="1606007" y="903943"/>
                </a:lnTo>
                <a:lnTo>
                  <a:pt x="0" y="903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7" name="TextBox 7"/>
          <p:cNvSpPr txBox="1"/>
          <p:nvPr/>
        </p:nvSpPr>
        <p:spPr>
          <a:xfrm>
            <a:off x="7442254" y="5839102"/>
            <a:ext cx="10311734" cy="38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3"/>
              </a:lnSpc>
              <a:spcBef>
                <a:spcPct val="0"/>
              </a:spcBef>
            </a:pPr>
            <a:r>
              <a:rPr lang="en-US" sz="2223" spc="55">
                <a:solidFill>
                  <a:srgbClr val="00004D"/>
                </a:solidFill>
                <a:latin typeface="Poppins Light"/>
              </a:rPr>
              <a:t>Abril 2024</a:t>
            </a:r>
          </a:p>
        </p:txBody>
      </p:sp>
      <p:sp>
        <p:nvSpPr>
          <p:cNvPr id="8" name="Freeform 8"/>
          <p:cNvSpPr/>
          <p:nvPr/>
        </p:nvSpPr>
        <p:spPr>
          <a:xfrm>
            <a:off x="11320889" y="2969801"/>
            <a:ext cx="2554465" cy="1062808"/>
          </a:xfrm>
          <a:custGeom>
            <a:avLst/>
            <a:gdLst/>
            <a:ahLst/>
            <a:cxnLst/>
            <a:rect l="l" t="t" r="r" b="b"/>
            <a:pathLst>
              <a:path w="2554465" h="1062808">
                <a:moveTo>
                  <a:pt x="0" y="0"/>
                </a:moveTo>
                <a:lnTo>
                  <a:pt x="2554465" y="0"/>
                </a:lnTo>
                <a:lnTo>
                  <a:pt x="2554465" y="1062808"/>
                </a:lnTo>
                <a:lnTo>
                  <a:pt x="0" y="1062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578"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9" name="TextBox 9"/>
          <p:cNvSpPr txBox="1"/>
          <p:nvPr/>
        </p:nvSpPr>
        <p:spPr>
          <a:xfrm>
            <a:off x="8620889" y="4098126"/>
            <a:ext cx="7954465" cy="107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6257">
                <a:solidFill>
                  <a:srgbClr val="262F3E"/>
                </a:solidFill>
                <a:latin typeface="Montserrat Ultra-Bold"/>
              </a:rPr>
              <a:t>COMMUNITY DAY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20889" y="5141858"/>
            <a:ext cx="7954465" cy="29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0"/>
              </a:lnSpc>
            </a:pPr>
            <a:r>
              <a:rPr lang="en-US" sz="1778">
                <a:solidFill>
                  <a:srgbClr val="F8991C"/>
                </a:solidFill>
                <a:latin typeface="Montserrat Heavy"/>
              </a:rPr>
              <a:t>PERU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9624474" y="5267861"/>
            <a:ext cx="2344643" cy="0"/>
          </a:xfrm>
          <a:prstGeom prst="line">
            <a:avLst/>
          </a:prstGeom>
          <a:ln w="38100" cap="flat">
            <a:solidFill>
              <a:srgbClr val="262F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E"/>
          </a:p>
        </p:txBody>
      </p:sp>
      <p:sp>
        <p:nvSpPr>
          <p:cNvPr id="12" name="AutoShape 12"/>
          <p:cNvSpPr/>
          <p:nvPr/>
        </p:nvSpPr>
        <p:spPr>
          <a:xfrm flipV="1">
            <a:off x="13227126" y="5267861"/>
            <a:ext cx="2344643" cy="0"/>
          </a:xfrm>
          <a:prstGeom prst="line">
            <a:avLst/>
          </a:prstGeom>
          <a:ln w="38100" cap="flat">
            <a:solidFill>
              <a:srgbClr val="262F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E"/>
          </a:p>
        </p:txBody>
      </p:sp>
      <p:sp>
        <p:nvSpPr>
          <p:cNvPr id="13" name="Freeform 13"/>
          <p:cNvSpPr/>
          <p:nvPr/>
        </p:nvSpPr>
        <p:spPr>
          <a:xfrm>
            <a:off x="11691903" y="8521033"/>
            <a:ext cx="1812437" cy="1020133"/>
          </a:xfrm>
          <a:custGeom>
            <a:avLst/>
            <a:gdLst/>
            <a:ahLst/>
            <a:cxnLst/>
            <a:rect l="l" t="t" r="r" b="b"/>
            <a:pathLst>
              <a:path w="1812437" h="1020133">
                <a:moveTo>
                  <a:pt x="0" y="0"/>
                </a:moveTo>
                <a:lnTo>
                  <a:pt x="1812437" y="0"/>
                </a:lnTo>
                <a:lnTo>
                  <a:pt x="1812437" y="1020133"/>
                </a:lnTo>
                <a:lnTo>
                  <a:pt x="0" y="10201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 descr="Russian Abstract Wireframe Elements Icosahedron Wireframe">
            <a:extLst>
              <a:ext uri="{FF2B5EF4-FFF2-40B4-BE49-F238E27FC236}">
                <a16:creationId xmlns:a16="http://schemas.microsoft.com/office/drawing/2014/main" id="{2409EF3A-CCBE-0876-677E-7E9E83B02171}"/>
              </a:ext>
            </a:extLst>
          </p:cNvPr>
          <p:cNvSpPr/>
          <p:nvPr/>
        </p:nvSpPr>
        <p:spPr>
          <a:xfrm>
            <a:off x="-2661209" y="-4480714"/>
            <a:ext cx="7100746" cy="7126662"/>
          </a:xfrm>
          <a:custGeom>
            <a:avLst/>
            <a:gdLst/>
            <a:ahLst/>
            <a:cxnLst/>
            <a:rect l="l" t="t" r="r" b="b"/>
            <a:pathLst>
              <a:path w="7100746" h="7126662">
                <a:moveTo>
                  <a:pt x="0" y="0"/>
                </a:moveTo>
                <a:lnTo>
                  <a:pt x="7100746" y="0"/>
                </a:lnTo>
                <a:lnTo>
                  <a:pt x="7100746" y="7126662"/>
                </a:lnTo>
                <a:lnTo>
                  <a:pt x="0" y="7126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 descr="Galaxy Overlay Space">
            <a:extLst>
              <a:ext uri="{FF2B5EF4-FFF2-40B4-BE49-F238E27FC236}">
                <a16:creationId xmlns:a16="http://schemas.microsoft.com/office/drawing/2014/main" id="{84D468CB-85E1-D68A-C969-5FED30033646}"/>
              </a:ext>
            </a:extLst>
          </p:cNvPr>
          <p:cNvSpPr/>
          <p:nvPr/>
        </p:nvSpPr>
        <p:spPr>
          <a:xfrm>
            <a:off x="-1716109" y="3683228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4" name="Freeform 4" descr="Galaxy Overlay Space">
            <a:extLst>
              <a:ext uri="{FF2B5EF4-FFF2-40B4-BE49-F238E27FC236}">
                <a16:creationId xmlns:a16="http://schemas.microsoft.com/office/drawing/2014/main" id="{EB310909-C2FA-EB75-77AF-15F82FC87A3E}"/>
              </a:ext>
            </a:extLst>
          </p:cNvPr>
          <p:cNvSpPr/>
          <p:nvPr/>
        </p:nvSpPr>
        <p:spPr>
          <a:xfrm>
            <a:off x="11903728" y="-4914900"/>
            <a:ext cx="10615745" cy="12780430"/>
          </a:xfrm>
          <a:custGeom>
            <a:avLst/>
            <a:gdLst/>
            <a:ahLst/>
            <a:cxnLst/>
            <a:rect l="l" t="t" r="r" b="b"/>
            <a:pathLst>
              <a:path w="10615745" h="12780430">
                <a:moveTo>
                  <a:pt x="0" y="0"/>
                </a:moveTo>
                <a:lnTo>
                  <a:pt x="10615744" y="0"/>
                </a:lnTo>
                <a:lnTo>
                  <a:pt x="10615744" y="12780430"/>
                </a:lnTo>
                <a:lnTo>
                  <a:pt x="0" y="1278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30B9487C-DB4A-B847-F795-E0D413530B40}"/>
              </a:ext>
            </a:extLst>
          </p:cNvPr>
          <p:cNvSpPr/>
          <p:nvPr/>
        </p:nvSpPr>
        <p:spPr>
          <a:xfrm>
            <a:off x="7552319" y="330638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pic>
        <p:nvPicPr>
          <p:cNvPr id="18434" name="Picture 2" descr="Tu imagen de perfil">
            <a:extLst>
              <a:ext uri="{FF2B5EF4-FFF2-40B4-BE49-F238E27FC236}">
                <a16:creationId xmlns:a16="http://schemas.microsoft.com/office/drawing/2014/main" id="{6361AB22-E0BD-71FB-98D4-ECEE0568D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17" y="1630613"/>
            <a:ext cx="2971801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85CB4588-1926-ECD2-A123-61BC56A1031E}"/>
              </a:ext>
            </a:extLst>
          </p:cNvPr>
          <p:cNvSpPr txBox="1"/>
          <p:nvPr/>
        </p:nvSpPr>
        <p:spPr>
          <a:xfrm>
            <a:off x="4044961" y="4602414"/>
            <a:ext cx="3410837" cy="1349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200" dirty="0">
                <a:solidFill>
                  <a:srgbClr val="00004D"/>
                </a:solidFill>
                <a:latin typeface="Sorts Mill Goudy"/>
              </a:rPr>
              <a:t>Hassel Muñoz</a:t>
            </a:r>
          </a:p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4D"/>
                </a:solidFill>
                <a:latin typeface="Sorts Mill Goudy"/>
              </a:rPr>
              <a:t>Arquitecto</a:t>
            </a:r>
            <a:r>
              <a:rPr lang="en-US" sz="2400" dirty="0">
                <a:solidFill>
                  <a:srgbClr val="00004D"/>
                </a:solidFill>
                <a:latin typeface="Sorts Mill Goudy"/>
              </a:rPr>
              <a:t> Cloud</a:t>
            </a:r>
          </a:p>
        </p:txBody>
      </p:sp>
      <p:pic>
        <p:nvPicPr>
          <p:cNvPr id="18436" name="Picture 4" descr="AWS Certified Cloud Practitioner Certification | AWS Certification | AWS">
            <a:extLst>
              <a:ext uri="{FF2B5EF4-FFF2-40B4-BE49-F238E27FC236}">
                <a16:creationId xmlns:a16="http://schemas.microsoft.com/office/drawing/2014/main" id="{8AA6CC73-857F-0A0D-AF6D-DE4B3BD9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128" y="330279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Examen implementación de arquitecturas | Certificado de AWS">
            <a:extLst>
              <a:ext uri="{FF2B5EF4-FFF2-40B4-BE49-F238E27FC236}">
                <a16:creationId xmlns:a16="http://schemas.microsoft.com/office/drawing/2014/main" id="{47419DBB-D8C7-5EFA-A163-3F1AD06BA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12" y="3339658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Certificación de AWS Certified Sysops Administrator - Associate">
            <a:extLst>
              <a:ext uri="{FF2B5EF4-FFF2-40B4-BE49-F238E27FC236}">
                <a16:creationId xmlns:a16="http://schemas.microsoft.com/office/drawing/2014/main" id="{E1B348CB-B182-0E46-29FE-7887F568B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096" y="3339658"/>
            <a:ext cx="2218503" cy="22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Cursus: Kubernetes and Cloud-Native Associate (KCNA) - Springest">
            <a:extLst>
              <a:ext uri="{FF2B5EF4-FFF2-40B4-BE49-F238E27FC236}">
                <a16:creationId xmlns:a16="http://schemas.microsoft.com/office/drawing/2014/main" id="{9713B0A2-ED7F-69A1-DCC2-BBC1911E9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0" y="5905500"/>
            <a:ext cx="2218503" cy="22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HashiCorp Certified: Vault Associate (002) badge image. Certification. Foundational level. Issued by HashiCorp">
            <a:extLst>
              <a:ext uri="{FF2B5EF4-FFF2-40B4-BE49-F238E27FC236}">
                <a16:creationId xmlns:a16="http://schemas.microsoft.com/office/drawing/2014/main" id="{3EB15687-F61A-85B8-505A-DA113464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330" y="5935741"/>
            <a:ext cx="2218503" cy="22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HashiCorp Certified: Terraform Associate (003) badge image. Certification. Foundational level. Issued by HashiCorp">
            <a:extLst>
              <a:ext uri="{FF2B5EF4-FFF2-40B4-BE49-F238E27FC236}">
                <a16:creationId xmlns:a16="http://schemas.microsoft.com/office/drawing/2014/main" id="{1AD66F7A-53F1-BA89-6F3B-B11D2F57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265" y="5940445"/>
            <a:ext cx="2218503" cy="22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26EB7AC-6213-8B4F-964A-9651910E6044}"/>
              </a:ext>
            </a:extLst>
          </p:cNvPr>
          <p:cNvSpPr txBox="1"/>
          <p:nvPr/>
        </p:nvSpPr>
        <p:spPr>
          <a:xfrm>
            <a:off x="2022159" y="6249703"/>
            <a:ext cx="7121841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37"/>
              </a:lnSpc>
              <a:buFont typeface="Arial" panose="020B0604020202020204" pitchFamily="34" charset="0"/>
              <a:buChar char="•"/>
            </a:pPr>
            <a:r>
              <a:rPr lang="en-US" sz="2424" dirty="0">
                <a:solidFill>
                  <a:srgbClr val="00004D"/>
                </a:solidFill>
                <a:latin typeface="Sorts Mill Goudy"/>
              </a:rPr>
              <a:t>Me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gusta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jugar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futbol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durante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algun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o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algunos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dia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a la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semana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.</a:t>
            </a:r>
          </a:p>
          <a:p>
            <a:pPr marL="342900" indent="-342900">
              <a:lnSpc>
                <a:spcPts val="3637"/>
              </a:lnSpc>
              <a:buFont typeface="Arial" panose="020B0604020202020204" pitchFamily="34" charset="0"/>
              <a:buChar char="•"/>
            </a:pP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Suelo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investigar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y leer de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tecnologia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mis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tiempos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libres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.</a:t>
            </a:r>
          </a:p>
          <a:p>
            <a:pPr marL="342900" indent="-342900">
              <a:lnSpc>
                <a:spcPts val="3637"/>
              </a:lnSpc>
              <a:buFont typeface="Arial" panose="020B0604020202020204" pitchFamily="34" charset="0"/>
              <a:buChar char="•"/>
            </a:pPr>
            <a:r>
              <a:rPr lang="en-US" sz="2424" dirty="0">
                <a:solidFill>
                  <a:srgbClr val="00004D"/>
                </a:solidFill>
                <a:latin typeface="Sorts Mill Goudy"/>
              </a:rPr>
              <a:t>Me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gusta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jugar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PS5,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ver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peliculas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salir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a comer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familia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.</a:t>
            </a:r>
          </a:p>
          <a:p>
            <a:pPr marL="342900" indent="-342900">
              <a:lnSpc>
                <a:spcPts val="3637"/>
              </a:lnSpc>
              <a:buFont typeface="Arial" panose="020B0604020202020204" pitchFamily="34" charset="0"/>
              <a:buChar char="•"/>
            </a:pPr>
            <a:r>
              <a:rPr lang="en-US" sz="2424" dirty="0">
                <a:solidFill>
                  <a:srgbClr val="00004D"/>
                </a:solidFill>
                <a:latin typeface="Sorts Mill Goudy"/>
              </a:rPr>
              <a:t>Me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gusta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viajar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por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el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Perú.</a:t>
            </a:r>
          </a:p>
        </p:txBody>
      </p:sp>
    </p:spTree>
    <p:extLst>
      <p:ext uri="{BB962C8B-B14F-4D97-AF65-F5344CB8AC3E}">
        <p14:creationId xmlns:p14="http://schemas.microsoft.com/office/powerpoint/2010/main" val="296072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Russian Abstract Wireframe Elements Icosahedron Wireframe"/>
          <p:cNvSpPr/>
          <p:nvPr/>
        </p:nvSpPr>
        <p:spPr>
          <a:xfrm>
            <a:off x="-2502567" y="-3882321"/>
            <a:ext cx="5729837" cy="5750749"/>
          </a:xfrm>
          <a:custGeom>
            <a:avLst/>
            <a:gdLst/>
            <a:ahLst/>
            <a:cxnLst/>
            <a:rect l="l" t="t" r="r" b="b"/>
            <a:pathLst>
              <a:path w="5729837" h="5750749">
                <a:moveTo>
                  <a:pt x="0" y="0"/>
                </a:moveTo>
                <a:lnTo>
                  <a:pt x="5729838" y="0"/>
                </a:lnTo>
                <a:lnTo>
                  <a:pt x="5729838" y="5750749"/>
                </a:lnTo>
                <a:lnTo>
                  <a:pt x="0" y="575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 descr="Galaxy Overlay Space"/>
          <p:cNvSpPr/>
          <p:nvPr/>
        </p:nvSpPr>
        <p:spPr>
          <a:xfrm>
            <a:off x="-1716109" y="3683228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4" name="TextBox 4"/>
          <p:cNvSpPr txBox="1"/>
          <p:nvPr/>
        </p:nvSpPr>
        <p:spPr>
          <a:xfrm>
            <a:off x="9083729" y="2541834"/>
            <a:ext cx="6924642" cy="853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3675" dirty="0" err="1">
                <a:solidFill>
                  <a:srgbClr val="00004D"/>
                </a:solidFill>
                <a:latin typeface="Sorts Mill Goudy"/>
              </a:rPr>
              <a:t>Servicios</a:t>
            </a:r>
            <a:r>
              <a:rPr lang="en-US" sz="3675" dirty="0">
                <a:solidFill>
                  <a:srgbClr val="00004D"/>
                </a:solidFill>
                <a:latin typeface="Sorts Mill Goudy"/>
              </a:rPr>
              <a:t> CI/CD </a:t>
            </a:r>
            <a:r>
              <a:rPr lang="en-US" sz="3675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3675" dirty="0">
                <a:solidFill>
                  <a:srgbClr val="00004D"/>
                </a:solidFill>
                <a:latin typeface="Sorts Mill Goudy"/>
              </a:rPr>
              <a:t> AWS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728183" y="2651788"/>
            <a:ext cx="73002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4D"/>
            </a:solidFill>
          </p:spPr>
          <p:txBody>
            <a:bodyPr/>
            <a:lstStyle/>
            <a:p>
              <a:endParaRPr lang="en-PE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41578" y="2641357"/>
            <a:ext cx="515570" cy="66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576">
                <a:solidFill>
                  <a:srgbClr val="F5F5F5"/>
                </a:solidFill>
                <a:latin typeface="Montserrat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967897"/>
            <a:ext cx="6924642" cy="853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7350"/>
              </a:lnSpc>
              <a:spcBef>
                <a:spcPct val="0"/>
              </a:spcBef>
            </a:pPr>
            <a:r>
              <a:rPr lang="en-US" sz="3675" dirty="0" err="1">
                <a:solidFill>
                  <a:srgbClr val="00004D"/>
                </a:solidFill>
                <a:latin typeface="Sorts Mill Goudy"/>
              </a:rPr>
              <a:t>Introduccion</a:t>
            </a:r>
            <a:r>
              <a:rPr lang="en-US" sz="3675" dirty="0">
                <a:solidFill>
                  <a:srgbClr val="00004D"/>
                </a:solidFill>
                <a:latin typeface="Sorts Mill Goudy"/>
              </a:rPr>
              <a:t> al Workshop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28183" y="4148503"/>
            <a:ext cx="730029" cy="7719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4D"/>
            </a:solidFill>
          </p:spPr>
          <p:txBody>
            <a:bodyPr/>
            <a:lstStyle/>
            <a:p>
              <a:endParaRPr lang="en-P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841578" y="4138072"/>
            <a:ext cx="515570" cy="66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spc="576">
                <a:solidFill>
                  <a:srgbClr val="F5F5F5"/>
                </a:solidFill>
                <a:latin typeface="Montserrat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6972300"/>
            <a:ext cx="6924642" cy="853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7350"/>
              </a:lnSpc>
              <a:spcBef>
                <a:spcPct val="0"/>
              </a:spcBef>
            </a:pPr>
            <a:r>
              <a:rPr lang="en-US" sz="3675" dirty="0" err="1">
                <a:solidFill>
                  <a:srgbClr val="00004D"/>
                </a:solidFill>
                <a:latin typeface="Sorts Mill Goudy"/>
              </a:rPr>
              <a:t>Conclusiones</a:t>
            </a:r>
            <a:r>
              <a:rPr lang="en-US" sz="3675" dirty="0">
                <a:solidFill>
                  <a:srgbClr val="00004D"/>
                </a:solidFill>
                <a:latin typeface="Sorts Mill Goudy"/>
              </a:rPr>
              <a:t>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728183" y="7148450"/>
            <a:ext cx="730029" cy="77199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4D"/>
            </a:solidFill>
          </p:spPr>
          <p:txBody>
            <a:bodyPr/>
            <a:lstStyle/>
            <a:p>
              <a:endParaRPr lang="en-P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841578" y="7138019"/>
            <a:ext cx="515570" cy="66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spc="576" dirty="0">
                <a:solidFill>
                  <a:srgbClr val="F5F5F5"/>
                </a:solidFill>
                <a:latin typeface="Montserrat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83729" y="5017531"/>
            <a:ext cx="6924642" cy="1802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7350"/>
              </a:lnSpc>
              <a:spcBef>
                <a:spcPct val="0"/>
              </a:spcBef>
            </a:pPr>
            <a:r>
              <a:rPr lang="en-US" sz="3675" dirty="0">
                <a:solidFill>
                  <a:srgbClr val="00004D"/>
                </a:solidFill>
                <a:latin typeface="Sorts Mill Goudy"/>
              </a:rPr>
              <a:t>Workshop: “Jugo de </a:t>
            </a:r>
            <a:r>
              <a:rPr lang="en-US" sz="3675" dirty="0" err="1">
                <a:solidFill>
                  <a:srgbClr val="00004D"/>
                </a:solidFill>
                <a:latin typeface="Sorts Mill Goudy"/>
              </a:rPr>
              <a:t>naranja</a:t>
            </a:r>
            <a:r>
              <a:rPr lang="en-US" sz="3675" dirty="0">
                <a:solidFill>
                  <a:srgbClr val="00004D"/>
                </a:solidFill>
                <a:latin typeface="Sorts Mill Goudy"/>
              </a:rPr>
              <a:t> con </a:t>
            </a:r>
            <a:r>
              <a:rPr lang="en-US" sz="3675" dirty="0" err="1">
                <a:solidFill>
                  <a:srgbClr val="00004D"/>
                </a:solidFill>
                <a:latin typeface="Sorts Mill Goudy"/>
              </a:rPr>
              <a:t>Codepipeline</a:t>
            </a:r>
            <a:r>
              <a:rPr lang="en-US" sz="3675" dirty="0">
                <a:solidFill>
                  <a:srgbClr val="00004D"/>
                </a:solidFill>
                <a:latin typeface="Sorts Mill Goudy"/>
              </a:rPr>
              <a:t> y Elastic Beanstalk”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728183" y="5608474"/>
            <a:ext cx="730029" cy="77199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4D"/>
            </a:solidFill>
          </p:spPr>
          <p:txBody>
            <a:bodyPr/>
            <a:lstStyle/>
            <a:p>
              <a:endParaRPr lang="en-PE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41578" y="5598043"/>
            <a:ext cx="515570" cy="66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spc="576" dirty="0">
                <a:solidFill>
                  <a:srgbClr val="F5F5F5"/>
                </a:solidFill>
                <a:latin typeface="Montserrat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03753" y="2156703"/>
            <a:ext cx="425758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160">
                <a:solidFill>
                  <a:srgbClr val="00004D"/>
                </a:solidFill>
                <a:latin typeface="RoxboroughCF"/>
              </a:rPr>
              <a:t>Agenda</a:t>
            </a:r>
          </a:p>
        </p:txBody>
      </p:sp>
      <p:sp>
        <p:nvSpPr>
          <p:cNvPr id="25" name="Freeform 25"/>
          <p:cNvSpPr/>
          <p:nvPr/>
        </p:nvSpPr>
        <p:spPr>
          <a:xfrm>
            <a:off x="7552319" y="330638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26" name="Freeform 3" descr="Galaxy Overlay Space">
            <a:extLst>
              <a:ext uri="{FF2B5EF4-FFF2-40B4-BE49-F238E27FC236}">
                <a16:creationId xmlns:a16="http://schemas.microsoft.com/office/drawing/2014/main" id="{D1AA3946-B290-FCFA-9A9A-AA3084A33D53}"/>
              </a:ext>
            </a:extLst>
          </p:cNvPr>
          <p:cNvSpPr/>
          <p:nvPr/>
        </p:nvSpPr>
        <p:spPr>
          <a:xfrm>
            <a:off x="13458069" y="-4082969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 descr="Galaxy Overlay Space"/>
          <p:cNvSpPr/>
          <p:nvPr/>
        </p:nvSpPr>
        <p:spPr>
          <a:xfrm>
            <a:off x="-1919865" y="-5737964"/>
            <a:ext cx="10615745" cy="12780430"/>
          </a:xfrm>
          <a:custGeom>
            <a:avLst/>
            <a:gdLst/>
            <a:ahLst/>
            <a:cxnLst/>
            <a:rect l="l" t="t" r="r" b="b"/>
            <a:pathLst>
              <a:path w="10615745" h="12780430">
                <a:moveTo>
                  <a:pt x="0" y="0"/>
                </a:moveTo>
                <a:lnTo>
                  <a:pt x="10615744" y="0"/>
                </a:lnTo>
                <a:lnTo>
                  <a:pt x="10615744" y="12780430"/>
                </a:lnTo>
                <a:lnTo>
                  <a:pt x="0" y="127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4" name="Freeform 4" descr="Galaxy Overlay Space"/>
          <p:cNvSpPr/>
          <p:nvPr/>
        </p:nvSpPr>
        <p:spPr>
          <a:xfrm>
            <a:off x="11963400" y="-5737964"/>
            <a:ext cx="10615745" cy="12780430"/>
          </a:xfrm>
          <a:custGeom>
            <a:avLst/>
            <a:gdLst/>
            <a:ahLst/>
            <a:cxnLst/>
            <a:rect l="l" t="t" r="r" b="b"/>
            <a:pathLst>
              <a:path w="10615745" h="12780430">
                <a:moveTo>
                  <a:pt x="0" y="0"/>
                </a:moveTo>
                <a:lnTo>
                  <a:pt x="10615744" y="0"/>
                </a:lnTo>
                <a:lnTo>
                  <a:pt x="10615744" y="12780430"/>
                </a:lnTo>
                <a:lnTo>
                  <a:pt x="0" y="127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5" name="Freeform 5" descr="Russian Abstract Wireframe Elements Icosahedron Wireframe"/>
          <p:cNvSpPr/>
          <p:nvPr/>
        </p:nvSpPr>
        <p:spPr>
          <a:xfrm>
            <a:off x="-1861109" y="-2568967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6" name="Freeform 6" descr="Russian Abstract Wireframe Elements Icosahedron Wireframe"/>
          <p:cNvSpPr/>
          <p:nvPr/>
        </p:nvSpPr>
        <p:spPr>
          <a:xfrm>
            <a:off x="15849240" y="-2568967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3" y="0"/>
                </a:lnTo>
                <a:lnTo>
                  <a:pt x="4330023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11" name="TextBox 11"/>
          <p:cNvSpPr txBox="1"/>
          <p:nvPr/>
        </p:nvSpPr>
        <p:spPr>
          <a:xfrm>
            <a:off x="4914634" y="2034818"/>
            <a:ext cx="8458731" cy="1968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sz="8000" dirty="0" err="1">
                <a:solidFill>
                  <a:srgbClr val="00004D"/>
                </a:solidFill>
                <a:latin typeface="Sorts Mill Goudy"/>
              </a:rPr>
              <a:t>Servicios</a:t>
            </a:r>
            <a:r>
              <a:rPr lang="en-US" sz="8000" dirty="0">
                <a:solidFill>
                  <a:srgbClr val="00004D"/>
                </a:solidFill>
                <a:latin typeface="Sorts Mill Goudy"/>
              </a:rPr>
              <a:t> CI/CD </a:t>
            </a:r>
            <a:r>
              <a:rPr lang="en-US" sz="8000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8000" dirty="0">
                <a:solidFill>
                  <a:srgbClr val="00004D"/>
                </a:solidFill>
                <a:latin typeface="Sorts Mill Goudy"/>
              </a:rPr>
              <a:t> AWS</a:t>
            </a:r>
          </a:p>
        </p:txBody>
      </p:sp>
      <p:sp>
        <p:nvSpPr>
          <p:cNvPr id="12" name="Freeform 12"/>
          <p:cNvSpPr/>
          <p:nvPr/>
        </p:nvSpPr>
        <p:spPr>
          <a:xfrm>
            <a:off x="7511946" y="251467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pic>
        <p:nvPicPr>
          <p:cNvPr id="1026" name="Picture 2" descr="Fundamentals of DevOps and CI/CD | PPT">
            <a:extLst>
              <a:ext uri="{FF2B5EF4-FFF2-40B4-BE49-F238E27FC236}">
                <a16:creationId xmlns:a16="http://schemas.microsoft.com/office/drawing/2014/main" id="{F640829D-994F-F686-BEDF-4B77E206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111" y="4101605"/>
            <a:ext cx="5204454" cy="532244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ía rápida: CI/CD con GitHub Actions y Netlify - Adictos al trabajo">
            <a:extLst>
              <a:ext uri="{FF2B5EF4-FFF2-40B4-BE49-F238E27FC236}">
                <a16:creationId xmlns:a16="http://schemas.microsoft.com/office/drawing/2014/main" id="{8C744B3D-A35C-F99A-131B-F5CE4942D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53" y="4101605"/>
            <a:ext cx="5760136" cy="534328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 descr="Galaxy Overlay Space"/>
          <p:cNvSpPr/>
          <p:nvPr/>
        </p:nvSpPr>
        <p:spPr>
          <a:xfrm>
            <a:off x="3749227" y="6261167"/>
            <a:ext cx="12100013" cy="14567360"/>
          </a:xfrm>
          <a:custGeom>
            <a:avLst/>
            <a:gdLst/>
            <a:ahLst/>
            <a:cxnLst/>
            <a:rect l="l" t="t" r="r" b="b"/>
            <a:pathLst>
              <a:path w="12100013" h="14567360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Russian Abstract Wireframe Elements Icosahedron Wireframe"/>
          <p:cNvSpPr/>
          <p:nvPr/>
        </p:nvSpPr>
        <p:spPr>
          <a:xfrm>
            <a:off x="-2502567" y="-3882321"/>
            <a:ext cx="5729837" cy="5750749"/>
          </a:xfrm>
          <a:custGeom>
            <a:avLst/>
            <a:gdLst/>
            <a:ahLst/>
            <a:cxnLst/>
            <a:rect l="l" t="t" r="r" b="b"/>
            <a:pathLst>
              <a:path w="5729837" h="5750749">
                <a:moveTo>
                  <a:pt x="0" y="0"/>
                </a:moveTo>
                <a:lnTo>
                  <a:pt x="5729838" y="0"/>
                </a:lnTo>
                <a:lnTo>
                  <a:pt x="5729838" y="5750749"/>
                </a:lnTo>
                <a:lnTo>
                  <a:pt x="0" y="575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4" name="TextBox 4"/>
          <p:cNvSpPr txBox="1"/>
          <p:nvPr/>
        </p:nvSpPr>
        <p:spPr>
          <a:xfrm>
            <a:off x="2101556" y="1289860"/>
            <a:ext cx="1408488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160" dirty="0" err="1">
                <a:solidFill>
                  <a:srgbClr val="00004D"/>
                </a:solidFill>
                <a:latin typeface="RoxboroughCF"/>
              </a:rPr>
              <a:t>Beneficios</a:t>
            </a:r>
            <a:r>
              <a:rPr lang="en-US" sz="8000" spc="-160" dirty="0">
                <a:solidFill>
                  <a:srgbClr val="00004D"/>
                </a:solidFill>
                <a:latin typeface="RoxboroughCF"/>
              </a:rPr>
              <a:t> CI/CD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59901" y="3238500"/>
            <a:ext cx="628409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7"/>
              </a:lnSpc>
              <a:spcBef>
                <a:spcPct val="0"/>
              </a:spcBef>
            </a:pP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CI/CD se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puede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imaginar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como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una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canalización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,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donde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el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nuevo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código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se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envía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por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un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extremo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, se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prueba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una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serie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etapas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(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fuente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,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compilación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,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prueba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,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preparación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producción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) y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luego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se publica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como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código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listo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para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producción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. </a:t>
            </a:r>
          </a:p>
        </p:txBody>
      </p:sp>
      <p:sp>
        <p:nvSpPr>
          <p:cNvPr id="6" name="Freeform 6"/>
          <p:cNvSpPr/>
          <p:nvPr/>
        </p:nvSpPr>
        <p:spPr>
          <a:xfrm>
            <a:off x="7552319" y="105963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 descr="Galaxy Overlay Space"/>
          <p:cNvSpPr/>
          <p:nvPr/>
        </p:nvSpPr>
        <p:spPr>
          <a:xfrm>
            <a:off x="-5564883" y="5247545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67BD17-2EE7-6AA8-23A7-B20EABED0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23004"/>
              </p:ext>
            </p:extLst>
          </p:nvPr>
        </p:nvGraphicFramePr>
        <p:xfrm>
          <a:off x="10030366" y="3238499"/>
          <a:ext cx="6156075" cy="5986010"/>
        </p:xfrm>
        <a:graphic>
          <a:graphicData uri="http://schemas.openxmlformats.org/drawingml/2006/table">
            <a:tbl>
              <a:tblPr/>
              <a:tblGrid>
                <a:gridCol w="2052025">
                  <a:extLst>
                    <a:ext uri="{9D8B030D-6E8A-4147-A177-3AD203B41FA5}">
                      <a16:colId xmlns:a16="http://schemas.microsoft.com/office/drawing/2014/main" val="1454776689"/>
                    </a:ext>
                  </a:extLst>
                </a:gridCol>
                <a:gridCol w="2052025">
                  <a:extLst>
                    <a:ext uri="{9D8B030D-6E8A-4147-A177-3AD203B41FA5}">
                      <a16:colId xmlns:a16="http://schemas.microsoft.com/office/drawing/2014/main" val="723820069"/>
                    </a:ext>
                  </a:extLst>
                </a:gridCol>
                <a:gridCol w="2052025">
                  <a:extLst>
                    <a:ext uri="{9D8B030D-6E8A-4147-A177-3AD203B41FA5}">
                      <a16:colId xmlns:a16="http://schemas.microsoft.com/office/drawing/2014/main" val="1860638619"/>
                    </a:ext>
                  </a:extLst>
                </a:gridCol>
              </a:tblGrid>
              <a:tr h="62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baseline="0" dirty="0" err="1">
                          <a:effectLst/>
                          <a:latin typeface="Sorts Mill Goudy" panose="02000503000000000000" pitchFamily="2" charset="0"/>
                        </a:rPr>
                        <a:t>Aspecto</a:t>
                      </a:r>
                      <a:endParaRPr lang="en-US" sz="1600" b="1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baseline="0" dirty="0" err="1">
                          <a:effectLst/>
                          <a:latin typeface="Sorts Mill Goudy" panose="02000503000000000000" pitchFamily="2" charset="0"/>
                        </a:rPr>
                        <a:t>Tradicional</a:t>
                      </a:r>
                      <a:endParaRPr lang="en-US" sz="1600" b="1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baseline="0" dirty="0">
                          <a:effectLst/>
                          <a:latin typeface="Sorts Mill Goudy" panose="02000503000000000000" pitchFamily="2" charset="0"/>
                        </a:rPr>
                        <a:t>CI/CD</a:t>
                      </a:r>
                    </a:p>
                  </a:txBody>
                  <a:tcPr marL="79403" marR="79403" marT="39701" marB="39701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909159"/>
                  </a:ext>
                </a:extLst>
              </a:tr>
              <a:tr h="63679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Frecuencia</a:t>
                      </a:r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 de </a:t>
                      </a:r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Despliegue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Baja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Alta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788947"/>
                  </a:ext>
                </a:extLst>
              </a:tr>
              <a:tr h="3629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Automatización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Manual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Automatizado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86021"/>
                  </a:ext>
                </a:extLst>
              </a:tr>
              <a:tr h="63679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>
                          <a:effectLst/>
                          <a:latin typeface="Sorts Mill Goudy" panose="02000503000000000000" pitchFamily="2" charset="0"/>
                        </a:rPr>
                        <a:t>Tiempo de Despliegue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Largo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Corto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382436"/>
                  </a:ext>
                </a:extLst>
              </a:tr>
              <a:tr h="63679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Calidad del Software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Variable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Mejorada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3037"/>
                  </a:ext>
                </a:extLst>
              </a:tr>
              <a:tr h="63679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>
                          <a:effectLst/>
                          <a:latin typeface="Sorts Mill Goudy" panose="02000503000000000000" pitchFamily="2" charset="0"/>
                        </a:rPr>
                        <a:t>Riesgo de Despliegue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Alto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Reducido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924143"/>
                  </a:ext>
                </a:extLst>
              </a:tr>
              <a:tr h="3629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Colaboración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Limitada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Mejorada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748287"/>
                  </a:ext>
                </a:extLst>
              </a:tr>
              <a:tr h="63679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Feedback </a:t>
                      </a:r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Temprano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No disponible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Disponible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94831"/>
                  </a:ext>
                </a:extLst>
              </a:tr>
              <a:tr h="3629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>
                          <a:effectLst/>
                          <a:latin typeface="Sorts Mill Goudy" panose="02000503000000000000" pitchFamily="2" charset="0"/>
                        </a:rPr>
                        <a:t>Escalabilidad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Limitada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Mejorada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932757"/>
                  </a:ext>
                </a:extLst>
              </a:tr>
              <a:tr h="3629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>
                          <a:effectLst/>
                          <a:latin typeface="Sorts Mill Goudy" panose="02000503000000000000" pitchFamily="2" charset="0"/>
                        </a:rPr>
                        <a:t>Flexibilidad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>
                          <a:effectLst/>
                          <a:latin typeface="Sorts Mill Goudy" panose="02000503000000000000" pitchFamily="2" charset="0"/>
                        </a:rPr>
                        <a:t>Baja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>
                          <a:effectLst/>
                          <a:latin typeface="Sorts Mill Goudy" panose="02000503000000000000" pitchFamily="2" charset="0"/>
                        </a:rPr>
                        <a:t>Mayor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00936"/>
                  </a:ext>
                </a:extLst>
              </a:tr>
              <a:tr h="3629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>
                          <a:effectLst/>
                          <a:latin typeface="Sorts Mill Goudy" panose="02000503000000000000" pitchFamily="2" charset="0"/>
                        </a:rPr>
                        <a:t>Mantenibilidad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Difícil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Mejorada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418163"/>
                  </a:ext>
                </a:extLst>
              </a:tr>
              <a:tr h="3629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>
                          <a:effectLst/>
                          <a:latin typeface="Sorts Mill Goudy" panose="02000503000000000000" pitchFamily="2" charset="0"/>
                        </a:rPr>
                        <a:t>Visibilidad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>
                          <a:effectLst/>
                          <a:latin typeface="Sorts Mill Goudy" panose="02000503000000000000" pitchFamily="2" charset="0"/>
                        </a:rPr>
                        <a:t>Limitada</a:t>
                      </a: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aseline="0" dirty="0" err="1">
                          <a:effectLst/>
                          <a:latin typeface="Sorts Mill Goudy" panose="02000503000000000000" pitchFamily="2" charset="0"/>
                        </a:rPr>
                        <a:t>Mejorada</a:t>
                      </a:r>
                      <a:endParaRPr lang="en-US" sz="1600" baseline="0" dirty="0">
                        <a:effectLst/>
                        <a:latin typeface="Sorts Mill Goudy" panose="02000503000000000000" pitchFamily="2" charset="0"/>
                      </a:endParaRPr>
                    </a:p>
                  </a:txBody>
                  <a:tcPr marL="79403" marR="79403" marT="39701" marB="39701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250958"/>
                  </a:ext>
                </a:extLst>
              </a:tr>
            </a:tbl>
          </a:graphicData>
        </a:graphic>
      </p:graphicFrame>
      <p:sp>
        <p:nvSpPr>
          <p:cNvPr id="8" name="Freeform 3" descr="Galaxy Overlay Space">
            <a:extLst>
              <a:ext uri="{FF2B5EF4-FFF2-40B4-BE49-F238E27FC236}">
                <a16:creationId xmlns:a16="http://schemas.microsoft.com/office/drawing/2014/main" id="{72259178-B9B0-9E43-69E6-1472285A41AB}"/>
              </a:ext>
            </a:extLst>
          </p:cNvPr>
          <p:cNvSpPr/>
          <p:nvPr/>
        </p:nvSpPr>
        <p:spPr>
          <a:xfrm>
            <a:off x="13411200" y="5614089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pic>
        <p:nvPicPr>
          <p:cNvPr id="7170" name="Picture 2" descr="What is a CI/CD pipeline?">
            <a:extLst>
              <a:ext uri="{FF2B5EF4-FFF2-40B4-BE49-F238E27FC236}">
                <a16:creationId xmlns:a16="http://schemas.microsoft.com/office/drawing/2014/main" id="{72125FF3-66E4-E984-8B6D-F186FD9D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31" y="6362698"/>
            <a:ext cx="5723622" cy="286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90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Russian Abstract Wireframe Elements Icosahedron Wireframe"/>
          <p:cNvSpPr/>
          <p:nvPr/>
        </p:nvSpPr>
        <p:spPr>
          <a:xfrm>
            <a:off x="-2502567" y="-3882321"/>
            <a:ext cx="5729837" cy="5750749"/>
          </a:xfrm>
          <a:custGeom>
            <a:avLst/>
            <a:gdLst/>
            <a:ahLst/>
            <a:cxnLst/>
            <a:rect l="l" t="t" r="r" b="b"/>
            <a:pathLst>
              <a:path w="5729837" h="5750749">
                <a:moveTo>
                  <a:pt x="0" y="0"/>
                </a:moveTo>
                <a:lnTo>
                  <a:pt x="5729838" y="0"/>
                </a:lnTo>
                <a:lnTo>
                  <a:pt x="5729838" y="5750749"/>
                </a:lnTo>
                <a:lnTo>
                  <a:pt x="0" y="575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4" name="TextBox 4"/>
          <p:cNvSpPr txBox="1"/>
          <p:nvPr/>
        </p:nvSpPr>
        <p:spPr>
          <a:xfrm>
            <a:off x="2101556" y="1289860"/>
            <a:ext cx="1408488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160" dirty="0">
                <a:solidFill>
                  <a:srgbClr val="00004D"/>
                </a:solidFill>
                <a:latin typeface="RoxboroughCF"/>
              </a:rPr>
              <a:t>CI/CD </a:t>
            </a:r>
            <a:r>
              <a:rPr lang="en-US" sz="8000" spc="-160" dirty="0" err="1">
                <a:solidFill>
                  <a:srgbClr val="00004D"/>
                </a:solidFill>
                <a:latin typeface="RoxboroughCF"/>
              </a:rPr>
              <a:t>en</a:t>
            </a:r>
            <a:r>
              <a:rPr lang="en-US" sz="8000" spc="-160" dirty="0">
                <a:solidFill>
                  <a:srgbClr val="00004D"/>
                </a:solidFill>
                <a:latin typeface="RoxboroughCF"/>
              </a:rPr>
              <a:t> AWS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78902" y="2822353"/>
            <a:ext cx="1333019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7"/>
              </a:lnSpc>
              <a:spcBef>
                <a:spcPct val="0"/>
              </a:spcBef>
            </a:pP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AWS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ofrece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un conjunto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completo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herramientas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desarrollo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de CI/CD para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acelerar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los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ciclos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desarrollo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424" u="none" dirty="0" err="1">
                <a:solidFill>
                  <a:srgbClr val="00004D"/>
                </a:solidFill>
                <a:latin typeface="Sorts Mill Goudy"/>
              </a:rPr>
              <a:t>lanzamiento</a:t>
            </a:r>
            <a:r>
              <a:rPr lang="en-US" sz="2424" u="none" dirty="0">
                <a:solidFill>
                  <a:srgbClr val="00004D"/>
                </a:solidFill>
                <a:latin typeface="Sorts Mill Goudy"/>
              </a:rPr>
              <a:t> de software. </a:t>
            </a:r>
          </a:p>
        </p:txBody>
      </p:sp>
      <p:sp>
        <p:nvSpPr>
          <p:cNvPr id="6" name="Freeform 6"/>
          <p:cNvSpPr/>
          <p:nvPr/>
        </p:nvSpPr>
        <p:spPr>
          <a:xfrm>
            <a:off x="7552319" y="105963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pic>
        <p:nvPicPr>
          <p:cNvPr id="2050" name="Picture 2" descr="&#10;                Un diagrama que muestra los componentes de la canalización de AWS CICD&#10;            ">
            <a:extLst>
              <a:ext uri="{FF2B5EF4-FFF2-40B4-BE49-F238E27FC236}">
                <a16:creationId xmlns:a16="http://schemas.microsoft.com/office/drawing/2014/main" id="{6D435B18-7D28-59C8-D975-E49C575E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37" y="4039926"/>
            <a:ext cx="16672926" cy="534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 descr="Galaxy Overlay Space"/>
          <p:cNvSpPr/>
          <p:nvPr/>
        </p:nvSpPr>
        <p:spPr>
          <a:xfrm>
            <a:off x="-5564883" y="5247545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8" name="Freeform 3" descr="Galaxy Overlay Space">
            <a:extLst>
              <a:ext uri="{FF2B5EF4-FFF2-40B4-BE49-F238E27FC236}">
                <a16:creationId xmlns:a16="http://schemas.microsoft.com/office/drawing/2014/main" id="{72259178-B9B0-9E43-69E6-1472285A41AB}"/>
              </a:ext>
            </a:extLst>
          </p:cNvPr>
          <p:cNvSpPr/>
          <p:nvPr/>
        </p:nvSpPr>
        <p:spPr>
          <a:xfrm>
            <a:off x="13411200" y="5614089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 descr="Galaxy Overlay Space"/>
          <p:cNvSpPr/>
          <p:nvPr/>
        </p:nvSpPr>
        <p:spPr>
          <a:xfrm>
            <a:off x="-4279172" y="-7417325"/>
            <a:ext cx="10615745" cy="12780430"/>
          </a:xfrm>
          <a:custGeom>
            <a:avLst/>
            <a:gdLst/>
            <a:ahLst/>
            <a:cxnLst/>
            <a:rect l="l" t="t" r="r" b="b"/>
            <a:pathLst>
              <a:path w="10615745" h="12780430">
                <a:moveTo>
                  <a:pt x="0" y="0"/>
                </a:moveTo>
                <a:lnTo>
                  <a:pt x="10615744" y="0"/>
                </a:lnTo>
                <a:lnTo>
                  <a:pt x="10615744" y="12780430"/>
                </a:lnTo>
                <a:lnTo>
                  <a:pt x="0" y="127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4" name="Freeform 4" descr="Galaxy Overlay Space"/>
          <p:cNvSpPr/>
          <p:nvPr/>
        </p:nvSpPr>
        <p:spPr>
          <a:xfrm>
            <a:off x="11951428" y="-7417325"/>
            <a:ext cx="10615745" cy="12780430"/>
          </a:xfrm>
          <a:custGeom>
            <a:avLst/>
            <a:gdLst/>
            <a:ahLst/>
            <a:cxnLst/>
            <a:rect l="l" t="t" r="r" b="b"/>
            <a:pathLst>
              <a:path w="10615745" h="12780430">
                <a:moveTo>
                  <a:pt x="0" y="0"/>
                </a:moveTo>
                <a:lnTo>
                  <a:pt x="10615744" y="0"/>
                </a:lnTo>
                <a:lnTo>
                  <a:pt x="10615744" y="12780430"/>
                </a:lnTo>
                <a:lnTo>
                  <a:pt x="0" y="127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5" name="Freeform 5" descr="Russian Abstract Wireframe Elements Icosahedron Wireframe"/>
          <p:cNvSpPr/>
          <p:nvPr/>
        </p:nvSpPr>
        <p:spPr>
          <a:xfrm>
            <a:off x="-1861109" y="-2568967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6" name="Freeform 6" descr="Russian Abstract Wireframe Elements Icosahedron Wireframe"/>
          <p:cNvSpPr/>
          <p:nvPr/>
        </p:nvSpPr>
        <p:spPr>
          <a:xfrm>
            <a:off x="15849240" y="-2568967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3" y="0"/>
                </a:lnTo>
                <a:lnTo>
                  <a:pt x="4330023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11" name="TextBox 11"/>
          <p:cNvSpPr txBox="1"/>
          <p:nvPr/>
        </p:nvSpPr>
        <p:spPr>
          <a:xfrm>
            <a:off x="5696607" y="2559056"/>
            <a:ext cx="7783514" cy="1968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35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00004D"/>
                </a:solidFill>
                <a:latin typeface="Sorts Mill Goudy"/>
              </a:rPr>
              <a:t>Introducción</a:t>
            </a:r>
            <a:r>
              <a:rPr lang="en-US" sz="8000" dirty="0">
                <a:solidFill>
                  <a:srgbClr val="00004D"/>
                </a:solidFill>
                <a:latin typeface="Sorts Mill Goudy"/>
              </a:rPr>
              <a:t> al </a:t>
            </a:r>
          </a:p>
          <a:p>
            <a:pPr marL="0" lvl="1" indent="0" algn="ctr">
              <a:lnSpc>
                <a:spcPts val="7350"/>
              </a:lnSpc>
              <a:spcBef>
                <a:spcPct val="0"/>
              </a:spcBef>
            </a:pPr>
            <a:r>
              <a:rPr lang="en-US" sz="8000" dirty="0">
                <a:solidFill>
                  <a:srgbClr val="00004D"/>
                </a:solidFill>
                <a:latin typeface="Sorts Mill Goudy"/>
              </a:rPr>
              <a:t>Workshop</a:t>
            </a:r>
          </a:p>
        </p:txBody>
      </p:sp>
      <p:sp>
        <p:nvSpPr>
          <p:cNvPr id="12" name="Freeform 12"/>
          <p:cNvSpPr/>
          <p:nvPr/>
        </p:nvSpPr>
        <p:spPr>
          <a:xfrm>
            <a:off x="7533269" y="330638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pic>
        <p:nvPicPr>
          <p:cNvPr id="3074" name="Picture 2" descr="Why the World Needs CI/CD | Flexagon">
            <a:extLst>
              <a:ext uri="{FF2B5EF4-FFF2-40B4-BE49-F238E27FC236}">
                <a16:creationId xmlns:a16="http://schemas.microsoft.com/office/drawing/2014/main" id="{A72C1A97-40BE-13D6-BF72-5D2E7C6F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93" y="4919500"/>
            <a:ext cx="6984728" cy="394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 descr="Galaxy Overlay Space"/>
          <p:cNvSpPr/>
          <p:nvPr/>
        </p:nvSpPr>
        <p:spPr>
          <a:xfrm>
            <a:off x="10206521" y="4229100"/>
            <a:ext cx="12100013" cy="14567360"/>
          </a:xfrm>
          <a:custGeom>
            <a:avLst/>
            <a:gdLst/>
            <a:ahLst/>
            <a:cxnLst/>
            <a:rect l="l" t="t" r="r" b="b"/>
            <a:pathLst>
              <a:path w="12100013" h="14567360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123389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 descr="Galaxy Overlay Space">
            <a:extLst>
              <a:ext uri="{FF2B5EF4-FFF2-40B4-BE49-F238E27FC236}">
                <a16:creationId xmlns:a16="http://schemas.microsoft.com/office/drawing/2014/main" id="{3BF03043-DD2E-95DC-05C2-9BAE8B9D15F4}"/>
              </a:ext>
            </a:extLst>
          </p:cNvPr>
          <p:cNvSpPr/>
          <p:nvPr/>
        </p:nvSpPr>
        <p:spPr>
          <a:xfrm>
            <a:off x="8238125" y="-31474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2" name="Freeform 2" descr="Galaxy Overlay Space"/>
          <p:cNvSpPr/>
          <p:nvPr/>
        </p:nvSpPr>
        <p:spPr>
          <a:xfrm>
            <a:off x="-416929" y="-515647"/>
            <a:ext cx="9886758" cy="11902794"/>
          </a:xfrm>
          <a:custGeom>
            <a:avLst/>
            <a:gdLst/>
            <a:ahLst/>
            <a:cxnLst/>
            <a:rect l="l" t="t" r="r" b="b"/>
            <a:pathLst>
              <a:path w="9886758" h="11902794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3" name="Freeform 3" descr="Russian Abstract Wireframe Elements Icosahedron Wireframe"/>
          <p:cNvSpPr/>
          <p:nvPr/>
        </p:nvSpPr>
        <p:spPr>
          <a:xfrm>
            <a:off x="15094289" y="-2449234"/>
            <a:ext cx="4330022" cy="4345825"/>
          </a:xfrm>
          <a:custGeom>
            <a:avLst/>
            <a:gdLst/>
            <a:ahLst/>
            <a:cxnLst/>
            <a:rect l="l" t="t" r="r" b="b"/>
            <a:pathLst>
              <a:path w="4330022" h="4345825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sp>
        <p:nvSpPr>
          <p:cNvPr id="4" name="TextBox 4"/>
          <p:cNvSpPr txBox="1"/>
          <p:nvPr/>
        </p:nvSpPr>
        <p:spPr>
          <a:xfrm>
            <a:off x="1615755" y="1610165"/>
            <a:ext cx="7071044" cy="904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spc="-127" dirty="0" err="1">
                <a:solidFill>
                  <a:srgbClr val="00004D"/>
                </a:solidFill>
                <a:latin typeface="RoxboroughCF"/>
              </a:rPr>
              <a:t>CodePipeline</a:t>
            </a:r>
            <a:endParaRPr lang="en-US" sz="6399" spc="-127" dirty="0">
              <a:solidFill>
                <a:srgbClr val="00004D"/>
              </a:solidFill>
              <a:latin typeface="RoxboroughC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18359" y="1610166"/>
            <a:ext cx="7121840" cy="904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spc="-127" dirty="0">
                <a:solidFill>
                  <a:srgbClr val="00004D"/>
                </a:solidFill>
                <a:latin typeface="RoxboroughCF"/>
              </a:rPr>
              <a:t>Elastic Beanstalk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5754" y="2873995"/>
            <a:ext cx="707104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7"/>
              </a:lnSpc>
            </a:pPr>
            <a:r>
              <a:rPr lang="en-US" sz="2424" dirty="0">
                <a:solidFill>
                  <a:srgbClr val="00004D"/>
                </a:solidFill>
                <a:latin typeface="Sorts Mill Goudy"/>
              </a:rPr>
              <a:t>AWS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CodePipeline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es un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servicio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entrega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continua que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te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permite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modelar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,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visualizar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automatizar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los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pasos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necesarios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para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lanzar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tu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software.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CodePipeline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automatiza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los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pasos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requeridos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para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publicar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los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cambios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de software de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manera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continua.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18358" y="2851135"/>
            <a:ext cx="712184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7"/>
              </a:lnSpc>
            </a:pPr>
            <a:r>
              <a:rPr lang="en-US" sz="2424" dirty="0">
                <a:solidFill>
                  <a:srgbClr val="00004D"/>
                </a:solidFill>
                <a:latin typeface="Sorts Mill Goudy"/>
              </a:rPr>
              <a:t>Con Elastic Beanstalk,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puedes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desplegar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gestionar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aplicaciones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en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la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nube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de AWS sin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preocuparte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por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la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infraestructura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subyacente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. Elastic Beanstalk se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encarga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automáticamente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tareas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como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aprovisionamiento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de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capacidad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,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balanceo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de carga,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escalado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y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monitoreo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del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estado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 de la </a:t>
            </a:r>
            <a:r>
              <a:rPr lang="en-US" sz="2424" dirty="0" err="1">
                <a:solidFill>
                  <a:srgbClr val="00004D"/>
                </a:solidFill>
                <a:latin typeface="Sorts Mill Goudy"/>
              </a:rPr>
              <a:t>aplicación</a:t>
            </a:r>
            <a:r>
              <a:rPr lang="en-US" sz="2424" dirty="0">
                <a:solidFill>
                  <a:srgbClr val="00004D"/>
                </a:solidFill>
                <a:latin typeface="Sorts Mill Goudy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7552319" y="113094"/>
            <a:ext cx="3183361" cy="1396124"/>
          </a:xfrm>
          <a:custGeom>
            <a:avLst/>
            <a:gdLst/>
            <a:ahLst/>
            <a:cxnLst/>
            <a:rect l="l" t="t" r="r" b="b"/>
            <a:pathLst>
              <a:path w="3183361" h="1396124">
                <a:moveTo>
                  <a:pt x="0" y="0"/>
                </a:moveTo>
                <a:lnTo>
                  <a:pt x="3183362" y="0"/>
                </a:lnTo>
                <a:lnTo>
                  <a:pt x="3183362" y="1396124"/>
                </a:lnTo>
                <a:lnTo>
                  <a:pt x="0" y="139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E"/>
          </a:p>
        </p:txBody>
      </p:sp>
      <p:pic>
        <p:nvPicPr>
          <p:cNvPr id="4098" name="Picture 2" descr="CodePipelineを実際に動かす際に意識しておくことをまとめる | DevelopersIO">
            <a:extLst>
              <a:ext uri="{FF2B5EF4-FFF2-40B4-BE49-F238E27FC236}">
                <a16:creationId xmlns:a16="http://schemas.microsoft.com/office/drawing/2014/main" id="{80F7965A-EFEF-94AF-BBAC-FEB85B7E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52" y="6496216"/>
            <a:ext cx="5308596" cy="278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Does AWS Elastic Beanstalk Work? Quora, 56% OFF">
            <a:extLst>
              <a:ext uri="{FF2B5EF4-FFF2-40B4-BE49-F238E27FC236}">
                <a16:creationId xmlns:a16="http://schemas.microsoft.com/office/drawing/2014/main" id="{45CD998A-B7B2-D7DB-FFED-7EFC8605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205" y="6496216"/>
            <a:ext cx="5308597" cy="278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10251</TotalTime>
  <Words>771</Words>
  <Application>Microsoft Macintosh PowerPoint</Application>
  <PresentationFormat>Custom</PresentationFormat>
  <Paragraphs>163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Montserrat Heavy</vt:lpstr>
      <vt:lpstr>Montserrat</vt:lpstr>
      <vt:lpstr>Arial</vt:lpstr>
      <vt:lpstr>RoxboroughCF</vt:lpstr>
      <vt:lpstr>Helvetica Neue</vt:lpstr>
      <vt:lpstr>Calibri</vt:lpstr>
      <vt:lpstr>Poppins Light</vt:lpstr>
      <vt:lpstr>Montserrat Ultra-Bold</vt:lpstr>
      <vt:lpstr>Sorts Mill Goudy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AWS Community Day Peru</dc:title>
  <cp:lastModifiedBy>u202110947 (Muñoz Lezama, Hassel)</cp:lastModifiedBy>
  <cp:revision>17</cp:revision>
  <dcterms:created xsi:type="dcterms:W3CDTF">2006-08-16T00:00:00Z</dcterms:created>
  <dcterms:modified xsi:type="dcterms:W3CDTF">2024-04-22T13:16:26Z</dcterms:modified>
  <dc:identifier>DAGBIcf3j8E</dc:identifier>
</cp:coreProperties>
</file>